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08" r:id="rId2"/>
    <p:sldMasterId id="2147483672" r:id="rId3"/>
    <p:sldMasterId id="2147483684" r:id="rId4"/>
  </p:sldMasterIdLst>
  <p:handoutMasterIdLst>
    <p:handoutMasterId r:id="rId33"/>
  </p:handoutMasterIdLst>
  <p:sldIdLst>
    <p:sldId id="256" r:id="rId5"/>
    <p:sldId id="258" r:id="rId6"/>
    <p:sldId id="264" r:id="rId7"/>
    <p:sldId id="276" r:id="rId8"/>
    <p:sldId id="287" r:id="rId9"/>
    <p:sldId id="285" r:id="rId10"/>
    <p:sldId id="284" r:id="rId11"/>
    <p:sldId id="283" r:id="rId12"/>
    <p:sldId id="282" r:id="rId13"/>
    <p:sldId id="281" r:id="rId14"/>
    <p:sldId id="286" r:id="rId15"/>
    <p:sldId id="280" r:id="rId16"/>
    <p:sldId id="279" r:id="rId17"/>
    <p:sldId id="278" r:id="rId18"/>
    <p:sldId id="277" r:id="rId19"/>
    <p:sldId id="294" r:id="rId20"/>
    <p:sldId id="288" r:id="rId21"/>
    <p:sldId id="289" r:id="rId22"/>
    <p:sldId id="295" r:id="rId23"/>
    <p:sldId id="290" r:id="rId24"/>
    <p:sldId id="296" r:id="rId25"/>
    <p:sldId id="291" r:id="rId26"/>
    <p:sldId id="292" r:id="rId27"/>
    <p:sldId id="293" r:id="rId28"/>
    <p:sldId id="259" r:id="rId29"/>
    <p:sldId id="261" r:id="rId30"/>
    <p:sldId id="263" r:id="rId31"/>
    <p:sldId id="262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FD485"/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286C2-40CF-4B70-95C4-2BE6995C30D5}" v="55" dt="2023-09-23T11:34:34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034" autoAdjust="0"/>
  </p:normalViewPr>
  <p:slideViewPr>
    <p:cSldViewPr snapToGrid="0">
      <p:cViewPr varScale="1">
        <p:scale>
          <a:sx n="103" d="100"/>
          <a:sy n="103" d="100"/>
        </p:scale>
        <p:origin x="114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D'Ottavi" userId="cc80c60a-c19b-49bc-90b8-3f48842d83ae" providerId="ADAL" clId="{F3B286C2-40CF-4B70-95C4-2BE6995C30D5}"/>
    <pc:docChg chg="undo custSel addSld delSld modSld addMainMaster delMainMaster modMainMaster">
      <pc:chgData name="Leonardo D'Ottavi" userId="cc80c60a-c19b-49bc-90b8-3f48842d83ae" providerId="ADAL" clId="{F3B286C2-40CF-4B70-95C4-2BE6995C30D5}" dt="2023-09-23T11:35:39.106" v="126" actId="115"/>
      <pc:docMkLst>
        <pc:docMk/>
      </pc:docMkLst>
      <pc:sldChg chg="addSp delSp modSp mod setBg">
        <pc:chgData name="Leonardo D'Ottavi" userId="cc80c60a-c19b-49bc-90b8-3f48842d83ae" providerId="ADAL" clId="{F3B286C2-40CF-4B70-95C4-2BE6995C30D5}" dt="2023-09-23T11:35:39.106" v="126" actId="115"/>
        <pc:sldMkLst>
          <pc:docMk/>
          <pc:sldMk cId="4048011530" sldId="256"/>
        </pc:sldMkLst>
        <pc:spChg chg="mod">
          <ac:chgData name="Leonardo D'Ottavi" userId="cc80c60a-c19b-49bc-90b8-3f48842d83ae" providerId="ADAL" clId="{F3B286C2-40CF-4B70-95C4-2BE6995C30D5}" dt="2023-09-23T11:35:30.329" v="124" actId="1076"/>
          <ac:spMkLst>
            <pc:docMk/>
            <pc:sldMk cId="4048011530" sldId="256"/>
            <ac:spMk id="2" creationId="{EE9FFB28-0C5E-7BC5-B50D-B2BFD36B73C2}"/>
          </ac:spMkLst>
        </pc:spChg>
        <pc:spChg chg="mod">
          <ac:chgData name="Leonardo D'Ottavi" userId="cc80c60a-c19b-49bc-90b8-3f48842d83ae" providerId="ADAL" clId="{F3B286C2-40CF-4B70-95C4-2BE6995C30D5}" dt="2023-09-23T11:35:39.106" v="126" actId="115"/>
          <ac:spMkLst>
            <pc:docMk/>
            <pc:sldMk cId="4048011530" sldId="256"/>
            <ac:spMk id="4" creationId="{85EEF748-57F5-4028-90F4-77E329679381}"/>
          </ac:spMkLst>
        </pc:spChg>
        <pc:spChg chg="add del">
          <ac:chgData name="Leonardo D'Ottavi" userId="cc80c60a-c19b-49bc-90b8-3f48842d83ae" providerId="ADAL" clId="{F3B286C2-40CF-4B70-95C4-2BE6995C30D5}" dt="2023-09-23T08:53:08.428" v="6" actId="26606"/>
          <ac:spMkLst>
            <pc:docMk/>
            <pc:sldMk cId="4048011530" sldId="256"/>
            <ac:spMk id="9" creationId="{47942995-B07F-4636-9A06-C6A104B260A8}"/>
          </ac:spMkLst>
        </pc:spChg>
        <pc:spChg chg="add del">
          <ac:chgData name="Leonardo D'Ottavi" userId="cc80c60a-c19b-49bc-90b8-3f48842d83ae" providerId="ADAL" clId="{F3B286C2-40CF-4B70-95C4-2BE6995C30D5}" dt="2023-09-23T08:53:08.428" v="6" actId="26606"/>
          <ac:spMkLst>
            <pc:docMk/>
            <pc:sldMk cId="4048011530" sldId="256"/>
            <ac:spMk id="16" creationId="{B81933D1-5615-42C7-9C0B-4EB7105CCE2D}"/>
          </ac:spMkLst>
        </pc:spChg>
        <pc:spChg chg="add del">
          <ac:chgData name="Leonardo D'Ottavi" userId="cc80c60a-c19b-49bc-90b8-3f48842d83ae" providerId="ADAL" clId="{F3B286C2-40CF-4B70-95C4-2BE6995C30D5}" dt="2023-09-23T08:53:08.428" v="6" actId="26606"/>
          <ac:spMkLst>
            <pc:docMk/>
            <pc:sldMk cId="4048011530" sldId="256"/>
            <ac:spMk id="18" creationId="{19C9EAEA-39D0-4B0E-A0EB-51E7B26740B1}"/>
          </ac:spMkLst>
        </pc:spChg>
        <pc:grpChg chg="add del">
          <ac:chgData name="Leonardo D'Ottavi" userId="cc80c60a-c19b-49bc-90b8-3f48842d83ae" providerId="ADAL" clId="{F3B286C2-40CF-4B70-95C4-2BE6995C30D5}" dt="2023-09-23T08:53:08.428" v="6" actId="26606"/>
          <ac:grpSpMkLst>
            <pc:docMk/>
            <pc:sldMk cId="4048011530" sldId="256"/>
            <ac:grpSpMk id="11" creationId="{032D8612-31EB-44CF-A1D0-14FD4C705424}"/>
          </ac:grpSpMkLst>
        </pc:grpChg>
        <pc:picChg chg="add del mod">
          <ac:chgData name="Leonardo D'Ottavi" userId="cc80c60a-c19b-49bc-90b8-3f48842d83ae" providerId="ADAL" clId="{F3B286C2-40CF-4B70-95C4-2BE6995C30D5}" dt="2023-09-23T08:52:47.876" v="4" actId="478"/>
          <ac:picMkLst>
            <pc:docMk/>
            <pc:sldMk cId="4048011530" sldId="256"/>
            <ac:picMk id="5" creationId="{510B7F1B-952A-898F-4BFB-AF51BD8F95D8}"/>
          </ac:picMkLst>
        </pc:picChg>
        <pc:picChg chg="add del mod">
          <ac:chgData name="Leonardo D'Ottavi" userId="cc80c60a-c19b-49bc-90b8-3f48842d83ae" providerId="ADAL" clId="{F3B286C2-40CF-4B70-95C4-2BE6995C30D5}" dt="2023-09-23T11:15:49.017" v="21"/>
          <ac:picMkLst>
            <pc:docMk/>
            <pc:sldMk cId="4048011530" sldId="256"/>
            <ac:picMk id="5" creationId="{707BAE5A-D956-FA4D-4E3E-95F954469688}"/>
          </ac:picMkLst>
        </pc:picChg>
      </pc:sldChg>
      <pc:sldChg chg="add del">
        <pc:chgData name="Leonardo D'Ottavi" userId="cc80c60a-c19b-49bc-90b8-3f48842d83ae" providerId="ADAL" clId="{F3B286C2-40CF-4B70-95C4-2BE6995C30D5}" dt="2023-09-23T08:54:50.429" v="10" actId="47"/>
        <pc:sldMkLst>
          <pc:docMk/>
          <pc:sldMk cId="1221883348" sldId="258"/>
        </pc:sldMkLst>
      </pc:sldChg>
      <pc:sldChg chg="new del">
        <pc:chgData name="Leonardo D'Ottavi" userId="cc80c60a-c19b-49bc-90b8-3f48842d83ae" providerId="ADAL" clId="{F3B286C2-40CF-4B70-95C4-2BE6995C30D5}" dt="2023-09-23T08:54:49.926" v="9" actId="680"/>
        <pc:sldMkLst>
          <pc:docMk/>
          <pc:sldMk cId="3601049623" sldId="265"/>
        </pc:sldMkLst>
      </pc:sldChg>
      <pc:sldMasterChg chg="modSp del mod delSldLayout">
        <pc:chgData name="Leonardo D'Ottavi" userId="cc80c60a-c19b-49bc-90b8-3f48842d83ae" providerId="ADAL" clId="{F3B286C2-40CF-4B70-95C4-2BE6995C30D5}" dt="2023-09-23T08:59:26.125" v="19" actId="6013"/>
        <pc:sldMasterMkLst>
          <pc:docMk/>
          <pc:sldMasterMk cId="726891007" sldId="2147483660"/>
        </pc:sldMasterMkLst>
        <pc:picChg chg="mod">
          <ac:chgData name="Leonardo D'Ottavi" userId="cc80c60a-c19b-49bc-90b8-3f48842d83ae" providerId="ADAL" clId="{F3B286C2-40CF-4B70-95C4-2BE6995C30D5}" dt="2023-09-23T08:59:01.779" v="18" actId="1076"/>
          <ac:picMkLst>
            <pc:docMk/>
            <pc:sldMasterMk cId="726891007" sldId="2147483660"/>
            <ac:picMk id="9" creationId="{21EBF50F-5D1D-409E-88D8-03D976F8D979}"/>
          </ac:picMkLst>
        </pc:pic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480192911" sldId="2147483661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627681546" sldId="2147483662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302962498" sldId="2147483663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3005686122" sldId="2147483664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3142878811" sldId="2147483665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865327877" sldId="2147483666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929452542" sldId="2147483667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692963263" sldId="2147483668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3115223914" sldId="2147483669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1755338564" sldId="2147483670"/>
          </pc:sldLayoutMkLst>
        </pc:sldLayoutChg>
        <pc:sldLayoutChg chg="del">
          <pc:chgData name="Leonardo D'Ottavi" userId="cc80c60a-c19b-49bc-90b8-3f48842d83ae" providerId="ADAL" clId="{F3B286C2-40CF-4B70-95C4-2BE6995C30D5}" dt="2023-09-23T08:59:26.125" v="19" actId="6013"/>
          <pc:sldLayoutMkLst>
            <pc:docMk/>
            <pc:sldMasterMk cId="726891007" sldId="2147483660"/>
            <pc:sldLayoutMk cId="1052932651" sldId="2147483671"/>
          </pc:sldLayoutMkLst>
        </pc:sldLayoutChg>
      </pc:sldMasterChg>
      <pc:sldMasterChg chg="modSp mod modSldLayout">
        <pc:chgData name="Leonardo D'Ottavi" userId="cc80c60a-c19b-49bc-90b8-3f48842d83ae" providerId="ADAL" clId="{F3B286C2-40CF-4B70-95C4-2BE6995C30D5}" dt="2023-09-23T11:31:57.740" v="99" actId="207"/>
        <pc:sldMasterMkLst>
          <pc:docMk/>
          <pc:sldMasterMk cId="3523896855" sldId="2147483672"/>
        </pc:sldMasterMkLst>
        <pc:spChg chg="mod">
          <ac:chgData name="Leonardo D'Ottavi" userId="cc80c60a-c19b-49bc-90b8-3f48842d83ae" providerId="ADAL" clId="{F3B286C2-40CF-4B70-95C4-2BE6995C30D5}" dt="2023-09-23T11:31:12.607" v="90" actId="207"/>
          <ac:spMkLst>
            <pc:docMk/>
            <pc:sldMasterMk cId="3523896855" sldId="2147483672"/>
            <ac:spMk id="2" creationId="{193C5AD0-FE2E-4D86-A507-E86907BB18D5}"/>
          </ac:spMkLst>
        </pc:spChg>
        <pc:spChg chg="mod">
          <ac:chgData name="Leonardo D'Ottavi" userId="cc80c60a-c19b-49bc-90b8-3f48842d83ae" providerId="ADAL" clId="{F3B286C2-40CF-4B70-95C4-2BE6995C30D5}" dt="2023-09-23T11:31:15.863" v="91" actId="207"/>
          <ac:spMkLst>
            <pc:docMk/>
            <pc:sldMasterMk cId="3523896855" sldId="2147483672"/>
            <ac:spMk id="3" creationId="{C821791A-A567-4377-ABF1-F28ADCB7524D}"/>
          </ac:spMkLst>
        </pc:spChg>
        <pc:spChg chg="mod">
          <ac:chgData name="Leonardo D'Ottavi" userId="cc80c60a-c19b-49bc-90b8-3f48842d83ae" providerId="ADAL" clId="{F3B286C2-40CF-4B70-95C4-2BE6995C30D5}" dt="2023-09-23T11:20:26.665" v="38" actId="692"/>
          <ac:spMkLst>
            <pc:docMk/>
            <pc:sldMasterMk cId="3523896855" sldId="2147483672"/>
            <ac:spMk id="7" creationId="{B4F1C049-6E41-4F28-8D79-231F45AC5418}"/>
          </ac:spMkLst>
        </pc:spChg>
        <pc:sldLayoutChg chg="modSp mod">
          <pc:chgData name="Leonardo D'Ottavi" userId="cc80c60a-c19b-49bc-90b8-3f48842d83ae" providerId="ADAL" clId="{F3B286C2-40CF-4B70-95C4-2BE6995C30D5}" dt="2023-09-23T11:31:21.199" v="92" actId="207"/>
          <pc:sldLayoutMkLst>
            <pc:docMk/>
            <pc:sldMasterMk cId="3523896855" sldId="2147483672"/>
            <pc:sldLayoutMk cId="2658953610" sldId="2147483673"/>
          </pc:sldLayoutMkLst>
          <pc:spChg chg="mod">
            <ac:chgData name="Leonardo D'Ottavi" userId="cc80c60a-c19b-49bc-90b8-3f48842d83ae" providerId="ADAL" clId="{F3B286C2-40CF-4B70-95C4-2BE6995C30D5}" dt="2023-09-23T11:31:21.199" v="92" actId="207"/>
            <ac:spMkLst>
              <pc:docMk/>
              <pc:sldMasterMk cId="3523896855" sldId="2147483672"/>
              <pc:sldLayoutMk cId="2658953610" sldId="2147483673"/>
              <ac:spMk id="9" creationId="{974020F4-9E0A-40BD-8784-A68D91CBF059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1:28.012" v="93" actId="207"/>
          <pc:sldLayoutMkLst>
            <pc:docMk/>
            <pc:sldMasterMk cId="3523896855" sldId="2147483672"/>
            <pc:sldLayoutMk cId="2246832400" sldId="2147483675"/>
          </pc:sldLayoutMkLst>
          <pc:spChg chg="mod">
            <ac:chgData name="Leonardo D'Ottavi" userId="cc80c60a-c19b-49bc-90b8-3f48842d83ae" providerId="ADAL" clId="{F3B286C2-40CF-4B70-95C4-2BE6995C30D5}" dt="2023-09-23T11:31:28.012" v="93" actId="207"/>
            <ac:spMkLst>
              <pc:docMk/>
              <pc:sldMasterMk cId="3523896855" sldId="2147483672"/>
              <pc:sldLayoutMk cId="2246832400" sldId="2147483675"/>
              <ac:spMk id="8" creationId="{8C1A526D-BDB6-48B9-BE01-73554F395FF1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1:34.099" v="95" actId="207"/>
          <pc:sldLayoutMkLst>
            <pc:docMk/>
            <pc:sldMasterMk cId="3523896855" sldId="2147483672"/>
            <pc:sldLayoutMk cId="2819150805" sldId="2147483680"/>
          </pc:sldLayoutMkLst>
          <pc:spChg chg="mod">
            <ac:chgData name="Leonardo D'Ottavi" userId="cc80c60a-c19b-49bc-90b8-3f48842d83ae" providerId="ADAL" clId="{F3B286C2-40CF-4B70-95C4-2BE6995C30D5}" dt="2023-09-23T11:31:34.099" v="95" actId="207"/>
            <ac:spMkLst>
              <pc:docMk/>
              <pc:sldMasterMk cId="3523896855" sldId="2147483672"/>
              <pc:sldLayoutMk cId="2819150805" sldId="2147483680"/>
              <ac:spMk id="2" creationId="{2E577963-0FD6-4635-A1A8-B7BCF35F3DB8}"/>
            </ac:spMkLst>
          </pc:spChg>
          <pc:spChg chg="mod">
            <ac:chgData name="Leonardo D'Ottavi" userId="cc80c60a-c19b-49bc-90b8-3f48842d83ae" providerId="ADAL" clId="{F3B286C2-40CF-4B70-95C4-2BE6995C30D5}" dt="2023-09-23T11:31:31.978" v="94" actId="207"/>
            <ac:spMkLst>
              <pc:docMk/>
              <pc:sldMasterMk cId="3523896855" sldId="2147483672"/>
              <pc:sldLayoutMk cId="2819150805" sldId="2147483680"/>
              <ac:spMk id="9" creationId="{3F1D8162-967F-491C-8075-478356124555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1:57.740" v="99" actId="207"/>
          <pc:sldLayoutMkLst>
            <pc:docMk/>
            <pc:sldMasterMk cId="3523896855" sldId="2147483672"/>
            <pc:sldLayoutMk cId="1392561704" sldId="2147483681"/>
          </pc:sldLayoutMkLst>
          <pc:spChg chg="mod">
            <ac:chgData name="Leonardo D'Ottavi" userId="cc80c60a-c19b-49bc-90b8-3f48842d83ae" providerId="ADAL" clId="{F3B286C2-40CF-4B70-95C4-2BE6995C30D5}" dt="2023-09-23T11:31:57.740" v="99" actId="207"/>
            <ac:spMkLst>
              <pc:docMk/>
              <pc:sldMasterMk cId="3523896855" sldId="2147483672"/>
              <pc:sldLayoutMk cId="1392561704" sldId="2147483681"/>
              <ac:spMk id="2" creationId="{025C9793-0D22-47FF-B7AF-15663D5AAA52}"/>
            </ac:spMkLst>
          </pc:spChg>
          <pc:spChg chg="mod">
            <ac:chgData name="Leonardo D'Ottavi" userId="cc80c60a-c19b-49bc-90b8-3f48842d83ae" providerId="ADAL" clId="{F3B286C2-40CF-4B70-95C4-2BE6995C30D5}" dt="2023-09-23T11:31:54.352" v="98" actId="207"/>
            <ac:spMkLst>
              <pc:docMk/>
              <pc:sldMasterMk cId="3523896855" sldId="2147483672"/>
              <pc:sldLayoutMk cId="1392561704" sldId="2147483681"/>
              <ac:spMk id="9" creationId="{E5B1B50D-5827-411C-8C68-4B6FEA76FB11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1:41.509" v="97" actId="207"/>
          <pc:sldLayoutMkLst>
            <pc:docMk/>
            <pc:sldMasterMk cId="3523896855" sldId="2147483672"/>
            <pc:sldLayoutMk cId="2805963765" sldId="2147483683"/>
          </pc:sldLayoutMkLst>
          <pc:spChg chg="mod">
            <ac:chgData name="Leonardo D'Ottavi" userId="cc80c60a-c19b-49bc-90b8-3f48842d83ae" providerId="ADAL" clId="{F3B286C2-40CF-4B70-95C4-2BE6995C30D5}" dt="2023-09-23T11:31:41.509" v="97" actId="207"/>
            <ac:spMkLst>
              <pc:docMk/>
              <pc:sldMasterMk cId="3523896855" sldId="2147483672"/>
              <pc:sldLayoutMk cId="2805963765" sldId="2147483683"/>
              <ac:spMk id="2" creationId="{83D8386C-D3E1-4E69-B768-5BEB28C40A40}"/>
            </ac:spMkLst>
          </pc:spChg>
          <pc:spChg chg="mod">
            <ac:chgData name="Leonardo D'Ottavi" userId="cc80c60a-c19b-49bc-90b8-3f48842d83ae" providerId="ADAL" clId="{F3B286C2-40CF-4B70-95C4-2BE6995C30D5}" dt="2023-09-23T11:31:39.079" v="96" actId="207"/>
            <ac:spMkLst>
              <pc:docMk/>
              <pc:sldMasterMk cId="3523896855" sldId="2147483672"/>
              <pc:sldLayoutMk cId="2805963765" sldId="2147483683"/>
              <ac:spMk id="6" creationId="{9EE02F72-0479-433E-8790-EFB53CB0BF09}"/>
            </ac:spMkLst>
          </pc:spChg>
        </pc:sldLayoutChg>
      </pc:sldMasterChg>
      <pc:sldMasterChg chg="setBg modSldLayout">
        <pc:chgData name="Leonardo D'Ottavi" userId="cc80c60a-c19b-49bc-90b8-3f48842d83ae" providerId="ADAL" clId="{F3B286C2-40CF-4B70-95C4-2BE6995C30D5}" dt="2023-09-23T11:34:53.575" v="121" actId="478"/>
        <pc:sldMasterMkLst>
          <pc:docMk/>
          <pc:sldMasterMk cId="1506542201" sldId="2147483684"/>
        </pc:sldMasterMkLst>
        <pc:sldLayoutChg chg="setBg">
          <pc:chgData name="Leonardo D'Ottavi" userId="cc80c60a-c19b-49bc-90b8-3f48842d83ae" providerId="ADAL" clId="{F3B286C2-40CF-4B70-95C4-2BE6995C30D5}" dt="2023-09-23T11:21:06.859" v="42"/>
          <pc:sldLayoutMkLst>
            <pc:docMk/>
            <pc:sldMasterMk cId="1506542201" sldId="2147483684"/>
            <pc:sldLayoutMk cId="3455647092" sldId="2147483685"/>
          </pc:sldLayoutMkLst>
        </pc:sldLayoutChg>
        <pc:sldLayoutChg chg="modSp mod">
          <pc:chgData name="Leonardo D'Ottavi" userId="cc80c60a-c19b-49bc-90b8-3f48842d83ae" providerId="ADAL" clId="{F3B286C2-40CF-4B70-95C4-2BE6995C30D5}" dt="2023-09-23T11:32:54.554" v="107" actId="207"/>
          <pc:sldLayoutMkLst>
            <pc:docMk/>
            <pc:sldMasterMk cId="1506542201" sldId="2147483684"/>
            <pc:sldLayoutMk cId="798812372" sldId="2147483697"/>
          </pc:sldLayoutMkLst>
          <pc:spChg chg="mod">
            <ac:chgData name="Leonardo D'Ottavi" userId="cc80c60a-c19b-49bc-90b8-3f48842d83ae" providerId="ADAL" clId="{F3B286C2-40CF-4B70-95C4-2BE6995C30D5}" dt="2023-09-23T11:32:54.554" v="107" actId="207"/>
            <ac:spMkLst>
              <pc:docMk/>
              <pc:sldMasterMk cId="1506542201" sldId="2147483684"/>
              <pc:sldLayoutMk cId="798812372" sldId="2147483697"/>
              <ac:spMk id="3" creationId="{3BC52BE1-DA7B-4B4B-A750-43DC5BAFD8E7}"/>
            </ac:spMkLst>
          </pc:spChg>
        </pc:sldLayoutChg>
        <pc:sldLayoutChg chg="setBg">
          <pc:chgData name="Leonardo D'Ottavi" userId="cc80c60a-c19b-49bc-90b8-3f48842d83ae" providerId="ADAL" clId="{F3B286C2-40CF-4B70-95C4-2BE6995C30D5}" dt="2023-09-23T11:22:12.274" v="52"/>
          <pc:sldLayoutMkLst>
            <pc:docMk/>
            <pc:sldMasterMk cId="1506542201" sldId="2147483684"/>
            <pc:sldLayoutMk cId="2049727950" sldId="2147483698"/>
          </pc:sldLayoutMkLst>
        </pc:sldLayoutChg>
        <pc:sldLayoutChg chg="addSp delSp modSp mod">
          <pc:chgData name="Leonardo D'Ottavi" userId="cc80c60a-c19b-49bc-90b8-3f48842d83ae" providerId="ADAL" clId="{F3B286C2-40CF-4B70-95C4-2BE6995C30D5}" dt="2023-09-23T11:34:53.575" v="121" actId="478"/>
          <pc:sldLayoutMkLst>
            <pc:docMk/>
            <pc:sldMasterMk cId="1506542201" sldId="2147483684"/>
            <pc:sldLayoutMk cId="3057511357" sldId="2147483699"/>
          </pc:sldLayoutMkLst>
          <pc:spChg chg="del mod">
            <ac:chgData name="Leonardo D'Ottavi" userId="cc80c60a-c19b-49bc-90b8-3f48842d83ae" providerId="ADAL" clId="{F3B286C2-40CF-4B70-95C4-2BE6995C30D5}" dt="2023-09-23T11:34:53.575" v="121" actId="478"/>
            <ac:spMkLst>
              <pc:docMk/>
              <pc:sldMasterMk cId="1506542201" sldId="2147483684"/>
              <pc:sldLayoutMk cId="3057511357" sldId="2147483699"/>
              <ac:spMk id="4" creationId="{6B34FBF1-8022-4793-BD04-5A3F2FAB2B51}"/>
            </ac:spMkLst>
          </pc:sp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5" creationId="{13CBCB05-3F96-488C-A71D-1C49D39D012A}"/>
            </ac:picMkLst>
          </pc:picChg>
          <pc:picChg chg="del">
            <ac:chgData name="Leonardo D'Ottavi" userId="cc80c60a-c19b-49bc-90b8-3f48842d83ae" providerId="ADAL" clId="{F3B286C2-40CF-4B70-95C4-2BE6995C30D5}" dt="2023-09-23T11:33:35.485" v="112" actId="478"/>
            <ac:picMkLst>
              <pc:docMk/>
              <pc:sldMasterMk cId="1506542201" sldId="2147483684"/>
              <pc:sldLayoutMk cId="3057511357" sldId="2147483699"/>
              <ac:picMk id="6" creationId="{BCFE3653-3022-AF1D-CEB6-20C642CC08FB}"/>
            </ac:picMkLst>
          </pc:picChg>
          <pc:picChg chg="del">
            <ac:chgData name="Leonardo D'Ottavi" userId="cc80c60a-c19b-49bc-90b8-3f48842d83ae" providerId="ADAL" clId="{F3B286C2-40CF-4B70-95C4-2BE6995C30D5}" dt="2023-09-23T11:33:34.674" v="111" actId="478"/>
            <ac:picMkLst>
              <pc:docMk/>
              <pc:sldMasterMk cId="1506542201" sldId="2147483684"/>
              <pc:sldLayoutMk cId="3057511357" sldId="2147483699"/>
              <ac:picMk id="7" creationId="{3500FD08-C7F9-B0DB-C8EA-A4870A530AB8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8" creationId="{B7AAAA29-488D-26E0-5D4E-036F1B6BA569}"/>
            </ac:picMkLst>
          </pc:picChg>
          <pc:picChg chg="add del mod ord">
            <ac:chgData name="Leonardo D'Ottavi" userId="cc80c60a-c19b-49bc-90b8-3f48842d83ae" providerId="ADAL" clId="{F3B286C2-40CF-4B70-95C4-2BE6995C30D5}" dt="2023-09-23T11:34:20.161" v="117" actId="478"/>
            <ac:picMkLst>
              <pc:docMk/>
              <pc:sldMasterMk cId="1506542201" sldId="2147483684"/>
              <pc:sldLayoutMk cId="3057511357" sldId="2147483699"/>
              <ac:picMk id="9" creationId="{0A74BF77-E666-619A-329F-226F989948B9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10" creationId="{F7C3ECC6-7999-20CB-1E73-DCD3410AB03C}"/>
            </ac:picMkLst>
          </pc:picChg>
          <pc:picChg chg="del">
            <ac:chgData name="Leonardo D'Ottavi" userId="cc80c60a-c19b-49bc-90b8-3f48842d83ae" providerId="ADAL" clId="{F3B286C2-40CF-4B70-95C4-2BE6995C30D5}" dt="2023-09-23T11:34:03.722" v="116" actId="478"/>
            <ac:picMkLst>
              <pc:docMk/>
              <pc:sldMasterMk cId="1506542201" sldId="2147483684"/>
              <pc:sldLayoutMk cId="3057511357" sldId="2147483699"/>
              <ac:picMk id="11" creationId="{2BC806B2-3C63-4BEF-AAE6-CFCC7F13DAED}"/>
            </ac:picMkLst>
          </pc:picChg>
          <pc:picChg chg="add mod ord">
            <ac:chgData name="Leonardo D'Ottavi" userId="cc80c60a-c19b-49bc-90b8-3f48842d83ae" providerId="ADAL" clId="{F3B286C2-40CF-4B70-95C4-2BE6995C30D5}" dt="2023-09-23T11:34:39.363" v="119" actId="167"/>
            <ac:picMkLst>
              <pc:docMk/>
              <pc:sldMasterMk cId="1506542201" sldId="2147483684"/>
              <pc:sldLayoutMk cId="3057511357" sldId="2147483699"/>
              <ac:picMk id="13" creationId="{3632B38E-D157-58A9-D1D0-BB83C584B10D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14" creationId="{62A7FEF5-5484-4C20-8138-09038258F2A8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15" creationId="{81682E7F-7038-D848-6158-8EC32D01FCCD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21" creationId="{C8E6F388-7C62-4230-8DC6-8218AD2A8014}"/>
            </ac:picMkLst>
          </pc:picChg>
          <pc:picChg chg="del">
            <ac:chgData name="Leonardo D'Ottavi" userId="cc80c60a-c19b-49bc-90b8-3f48842d83ae" providerId="ADAL" clId="{F3B286C2-40CF-4B70-95C4-2BE6995C30D5}" dt="2023-09-23T11:33:32.913" v="109" actId="478"/>
            <ac:picMkLst>
              <pc:docMk/>
              <pc:sldMasterMk cId="1506542201" sldId="2147483684"/>
              <pc:sldLayoutMk cId="3057511357" sldId="2147483699"/>
              <ac:picMk id="1026" creationId="{AF9AE9A5-9D37-424D-BBCD-42A0D138F4AF}"/>
            </ac:picMkLst>
          </pc:picChg>
          <pc:picChg chg="del">
            <ac:chgData name="Leonardo D'Ottavi" userId="cc80c60a-c19b-49bc-90b8-3f48842d83ae" providerId="ADAL" clId="{F3B286C2-40CF-4B70-95C4-2BE6995C30D5}" dt="2023-09-23T11:33:33.768" v="110" actId="478"/>
            <ac:picMkLst>
              <pc:docMk/>
              <pc:sldMasterMk cId="1506542201" sldId="2147483684"/>
              <pc:sldLayoutMk cId="3057511357" sldId="2147483699"/>
              <ac:picMk id="1028" creationId="{08063242-8DA3-4351-8A3E-762F76211B3C}"/>
            </ac:picMkLst>
          </pc:picChg>
          <pc:picChg chg="del">
            <ac:chgData name="Leonardo D'Ottavi" userId="cc80c60a-c19b-49bc-90b8-3f48842d83ae" providerId="ADAL" clId="{F3B286C2-40CF-4B70-95C4-2BE6995C30D5}" dt="2023-09-23T11:33:30.130" v="108" actId="478"/>
            <ac:picMkLst>
              <pc:docMk/>
              <pc:sldMasterMk cId="1506542201" sldId="2147483684"/>
              <pc:sldLayoutMk cId="3057511357" sldId="2147483699"/>
              <ac:picMk id="1042" creationId="{92F69BD2-A13C-4E1D-8485-4376D40F6587}"/>
            </ac:picMkLst>
          </pc:picChg>
        </pc:sldLayoutChg>
        <pc:sldLayoutChg chg="addSp delSp modSp mod setBg">
          <pc:chgData name="Leonardo D'Ottavi" userId="cc80c60a-c19b-49bc-90b8-3f48842d83ae" providerId="ADAL" clId="{F3B286C2-40CF-4B70-95C4-2BE6995C30D5}" dt="2023-09-23T11:30:38.058" v="88" actId="1076"/>
          <pc:sldLayoutMkLst>
            <pc:docMk/>
            <pc:sldMasterMk cId="1506542201" sldId="2147483684"/>
            <pc:sldLayoutMk cId="3929018980" sldId="2147483700"/>
          </pc:sldLayoutMkLst>
          <pc:spChg chg="mod">
            <ac:chgData name="Leonardo D'Ottavi" userId="cc80c60a-c19b-49bc-90b8-3f48842d83ae" providerId="ADAL" clId="{F3B286C2-40CF-4B70-95C4-2BE6995C30D5}" dt="2023-09-23T11:30:38.058" v="88" actId="1076"/>
            <ac:spMkLst>
              <pc:docMk/>
              <pc:sldMasterMk cId="1506542201" sldId="2147483684"/>
              <pc:sldLayoutMk cId="3929018980" sldId="2147483700"/>
              <ac:spMk id="11" creationId="{00000000-0000-0000-0000-000000000000}"/>
            </ac:spMkLst>
          </pc:spChg>
          <pc:picChg chg="add del mod ord">
            <ac:chgData name="Leonardo D'Ottavi" userId="cc80c60a-c19b-49bc-90b8-3f48842d83ae" providerId="ADAL" clId="{F3B286C2-40CF-4B70-95C4-2BE6995C30D5}" dt="2023-09-23T11:29:29.218" v="76" actId="478"/>
            <ac:picMkLst>
              <pc:docMk/>
              <pc:sldMasterMk cId="1506542201" sldId="2147483684"/>
              <pc:sldLayoutMk cId="3929018980" sldId="2147483700"/>
              <ac:picMk id="3" creationId="{D3ACC163-4A48-8675-DE68-4D95FA977B00}"/>
            </ac:picMkLst>
          </pc:picChg>
          <pc:picChg chg="del mod">
            <ac:chgData name="Leonardo D'Ottavi" userId="cc80c60a-c19b-49bc-90b8-3f48842d83ae" providerId="ADAL" clId="{F3B286C2-40CF-4B70-95C4-2BE6995C30D5}" dt="2023-09-23T11:23:59.771" v="57" actId="478"/>
            <ac:picMkLst>
              <pc:docMk/>
              <pc:sldMasterMk cId="1506542201" sldId="2147483684"/>
              <pc:sldLayoutMk cId="3929018980" sldId="2147483700"/>
              <ac:picMk id="4" creationId="{2768BF0B-EC18-42A2-B7AD-CA6343F741BC}"/>
            </ac:picMkLst>
          </pc:picChg>
          <pc:picChg chg="add del mod">
            <ac:chgData name="Leonardo D'Ottavi" userId="cc80c60a-c19b-49bc-90b8-3f48842d83ae" providerId="ADAL" clId="{F3B286C2-40CF-4B70-95C4-2BE6995C30D5}" dt="2023-09-23T11:29:41.922" v="78"/>
            <ac:picMkLst>
              <pc:docMk/>
              <pc:sldMasterMk cId="1506542201" sldId="2147483684"/>
              <pc:sldLayoutMk cId="3929018980" sldId="2147483700"/>
              <ac:picMk id="6" creationId="{09DA9C14-2973-5726-300E-F6BEB0B9C7BA}"/>
            </ac:picMkLst>
          </pc:picChg>
          <pc:picChg chg="add mod ord modCrop">
            <ac:chgData name="Leonardo D'Ottavi" userId="cc80c60a-c19b-49bc-90b8-3f48842d83ae" providerId="ADAL" clId="{F3B286C2-40CF-4B70-95C4-2BE6995C30D5}" dt="2023-09-23T11:30:32.347" v="87" actId="167"/>
            <ac:picMkLst>
              <pc:docMk/>
              <pc:sldMasterMk cId="1506542201" sldId="2147483684"/>
              <pc:sldLayoutMk cId="3929018980" sldId="2147483700"/>
              <ac:picMk id="8" creationId="{5A6189CE-B4AF-6F03-F047-C74B0067860F}"/>
            </ac:picMkLst>
          </pc:picChg>
        </pc:sldLayoutChg>
        <pc:sldLayoutChg chg="modSp mod">
          <pc:chgData name="Leonardo D'Ottavi" userId="cc80c60a-c19b-49bc-90b8-3f48842d83ae" providerId="ADAL" clId="{F3B286C2-40CF-4B70-95C4-2BE6995C30D5}" dt="2023-09-23T11:21:29.156" v="47" actId="207"/>
          <pc:sldLayoutMkLst>
            <pc:docMk/>
            <pc:sldMasterMk cId="1506542201" sldId="2147483684"/>
            <pc:sldLayoutMk cId="3872774172" sldId="2147483703"/>
          </pc:sldLayoutMkLst>
          <pc:spChg chg="mod">
            <ac:chgData name="Leonardo D'Ottavi" userId="cc80c60a-c19b-49bc-90b8-3f48842d83ae" providerId="ADAL" clId="{F3B286C2-40CF-4B70-95C4-2BE6995C30D5}" dt="2023-09-23T11:21:15.437" v="44" actId="207"/>
            <ac:spMkLst>
              <pc:docMk/>
              <pc:sldMasterMk cId="1506542201" sldId="2147483684"/>
              <pc:sldLayoutMk cId="3872774172" sldId="2147483703"/>
              <ac:spMk id="6" creationId="{C7F748ED-3297-4773-9955-327DA3AD0B33}"/>
            </ac:spMkLst>
          </pc:spChg>
          <pc:spChg chg="mod">
            <ac:chgData name="Leonardo D'Ottavi" userId="cc80c60a-c19b-49bc-90b8-3f48842d83ae" providerId="ADAL" clId="{F3B286C2-40CF-4B70-95C4-2BE6995C30D5}" dt="2023-09-23T11:21:29.156" v="47" actId="207"/>
            <ac:spMkLst>
              <pc:docMk/>
              <pc:sldMasterMk cId="1506542201" sldId="2147483684"/>
              <pc:sldLayoutMk cId="3872774172" sldId="2147483703"/>
              <ac:spMk id="10" creationId="{72F75EAC-49A5-42C5-A41A-271C74B54F74}"/>
            </ac:spMkLst>
          </pc:spChg>
          <pc:spChg chg="mod">
            <ac:chgData name="Leonardo D'Ottavi" userId="cc80c60a-c19b-49bc-90b8-3f48842d83ae" providerId="ADAL" clId="{F3B286C2-40CF-4B70-95C4-2BE6995C30D5}" dt="2023-09-23T11:21:19.984" v="46" actId="207"/>
            <ac:spMkLst>
              <pc:docMk/>
              <pc:sldMasterMk cId="1506542201" sldId="2147483684"/>
              <pc:sldLayoutMk cId="3872774172" sldId="2147483703"/>
              <ac:spMk id="12" creationId="{C75428D7-6ACD-4F9B-9159-66E4F87F735F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21:42.275" v="49" actId="207"/>
          <pc:sldLayoutMkLst>
            <pc:docMk/>
            <pc:sldMasterMk cId="1506542201" sldId="2147483684"/>
            <pc:sldLayoutMk cId="779238613" sldId="2147483704"/>
          </pc:sldLayoutMkLst>
          <pc:spChg chg="mod">
            <ac:chgData name="Leonardo D'Ottavi" userId="cc80c60a-c19b-49bc-90b8-3f48842d83ae" providerId="ADAL" clId="{F3B286C2-40CF-4B70-95C4-2BE6995C30D5}" dt="2023-09-23T11:21:42.275" v="49" actId="207"/>
            <ac:spMkLst>
              <pc:docMk/>
              <pc:sldMasterMk cId="1506542201" sldId="2147483684"/>
              <pc:sldLayoutMk cId="779238613" sldId="2147483704"/>
              <ac:spMk id="10" creationId="{72F75EAC-49A5-42C5-A41A-271C74B54F74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21:35.503" v="48" actId="207"/>
          <pc:sldLayoutMkLst>
            <pc:docMk/>
            <pc:sldMasterMk cId="1506542201" sldId="2147483684"/>
            <pc:sldLayoutMk cId="2400484775" sldId="2147483705"/>
          </pc:sldLayoutMkLst>
          <pc:spChg chg="mod">
            <ac:chgData name="Leonardo D'Ottavi" userId="cc80c60a-c19b-49bc-90b8-3f48842d83ae" providerId="ADAL" clId="{F3B286C2-40CF-4B70-95C4-2BE6995C30D5}" dt="2023-09-23T11:21:35.503" v="48" actId="207"/>
            <ac:spMkLst>
              <pc:docMk/>
              <pc:sldMasterMk cId="1506542201" sldId="2147483684"/>
              <pc:sldLayoutMk cId="2400484775" sldId="2147483705"/>
              <ac:spMk id="10" creationId="{72F75EAC-49A5-42C5-A41A-271C74B54F74}"/>
            </ac:spMkLst>
          </pc:spChg>
        </pc:sldLayoutChg>
        <pc:sldLayoutChg chg="modSp">
          <pc:chgData name="Leonardo D'Ottavi" userId="cc80c60a-c19b-49bc-90b8-3f48842d83ae" providerId="ADAL" clId="{F3B286C2-40CF-4B70-95C4-2BE6995C30D5}" dt="2023-09-23T11:22:02.469" v="51" actId="207"/>
          <pc:sldLayoutMkLst>
            <pc:docMk/>
            <pc:sldMasterMk cId="1506542201" sldId="2147483684"/>
            <pc:sldLayoutMk cId="1986377511" sldId="2147483706"/>
          </pc:sldLayoutMkLst>
          <pc:spChg chg="mod">
            <ac:chgData name="Leonardo D'Ottavi" userId="cc80c60a-c19b-49bc-90b8-3f48842d83ae" providerId="ADAL" clId="{F3B286C2-40CF-4B70-95C4-2BE6995C30D5}" dt="2023-09-23T11:22:02.469" v="51" actId="207"/>
            <ac:spMkLst>
              <pc:docMk/>
              <pc:sldMasterMk cId="1506542201" sldId="2147483684"/>
              <pc:sldLayoutMk cId="1986377511" sldId="2147483706"/>
              <ac:spMk id="6" creationId="{C7F748ED-3297-4773-9955-327DA3AD0B33}"/>
            </ac:spMkLst>
          </pc:spChg>
        </pc:sldLayoutChg>
        <pc:sldLayoutChg chg="modSp">
          <pc:chgData name="Leonardo D'Ottavi" userId="cc80c60a-c19b-49bc-90b8-3f48842d83ae" providerId="ADAL" clId="{F3B286C2-40CF-4B70-95C4-2BE6995C30D5}" dt="2023-09-23T11:21:52.652" v="50" actId="207"/>
          <pc:sldLayoutMkLst>
            <pc:docMk/>
            <pc:sldMasterMk cId="1506542201" sldId="2147483684"/>
            <pc:sldLayoutMk cId="3353300847" sldId="2147483707"/>
          </pc:sldLayoutMkLst>
          <pc:spChg chg="mod">
            <ac:chgData name="Leonardo D'Ottavi" userId="cc80c60a-c19b-49bc-90b8-3f48842d83ae" providerId="ADAL" clId="{F3B286C2-40CF-4B70-95C4-2BE6995C30D5}" dt="2023-09-23T11:21:52.652" v="50" actId="207"/>
            <ac:spMkLst>
              <pc:docMk/>
              <pc:sldMasterMk cId="1506542201" sldId="2147483684"/>
              <pc:sldLayoutMk cId="3353300847" sldId="2147483707"/>
              <ac:spMk id="6" creationId="{C7F748ED-3297-4773-9955-327DA3AD0B33}"/>
            </ac:spMkLst>
          </pc:spChg>
        </pc:sldLayoutChg>
        <pc:sldLayoutChg chg="modSp setBg">
          <pc:chgData name="Leonardo D'Ottavi" userId="cc80c60a-c19b-49bc-90b8-3f48842d83ae" providerId="ADAL" clId="{F3B286C2-40CF-4B70-95C4-2BE6995C30D5}" dt="2023-09-23T11:22:27.752" v="54" actId="207"/>
          <pc:sldLayoutMkLst>
            <pc:docMk/>
            <pc:sldMasterMk cId="1506542201" sldId="2147483684"/>
            <pc:sldLayoutMk cId="869139193" sldId="2147483732"/>
          </pc:sldLayoutMkLst>
          <pc:spChg chg="mod">
            <ac:chgData name="Leonardo D'Ottavi" userId="cc80c60a-c19b-49bc-90b8-3f48842d83ae" providerId="ADAL" clId="{F3B286C2-40CF-4B70-95C4-2BE6995C30D5}" dt="2023-09-23T11:22:27.752" v="54" actId="207"/>
            <ac:spMkLst>
              <pc:docMk/>
              <pc:sldMasterMk cId="1506542201" sldId="2147483684"/>
              <pc:sldLayoutMk cId="869139193" sldId="2147483732"/>
              <ac:spMk id="4" creationId="{A6C10EFC-5B15-4541-BF67-29984B125E7D}"/>
            </ac:spMkLst>
          </pc:spChg>
        </pc:sldLayoutChg>
      </pc:sldMasterChg>
      <pc:sldMasterChg chg="modSp mod modSldLayout">
        <pc:chgData name="Leonardo D'Ottavi" userId="cc80c60a-c19b-49bc-90b8-3f48842d83ae" providerId="ADAL" clId="{F3B286C2-40CF-4B70-95C4-2BE6995C30D5}" dt="2023-09-23T11:32:14.820" v="102" actId="207"/>
        <pc:sldMasterMkLst>
          <pc:docMk/>
          <pc:sldMasterMk cId="3940922668" sldId="2147483708"/>
        </pc:sldMasterMkLst>
        <pc:spChg chg="mod">
          <ac:chgData name="Leonardo D'Ottavi" userId="cc80c60a-c19b-49bc-90b8-3f48842d83ae" providerId="ADAL" clId="{F3B286C2-40CF-4B70-95C4-2BE6995C30D5}" dt="2023-09-23T11:19:52.067" v="33" actId="207"/>
          <ac:spMkLst>
            <pc:docMk/>
            <pc:sldMasterMk cId="3940922668" sldId="2147483708"/>
            <ac:spMk id="2" creationId="{193C5AD0-FE2E-4D86-A507-E86907BB18D5}"/>
          </ac:spMkLst>
        </pc:spChg>
        <pc:spChg chg="mod">
          <ac:chgData name="Leonardo D'Ottavi" userId="cc80c60a-c19b-49bc-90b8-3f48842d83ae" providerId="ADAL" clId="{F3B286C2-40CF-4B70-95C4-2BE6995C30D5}" dt="2023-09-23T11:19:54.037" v="34" actId="207"/>
          <ac:spMkLst>
            <pc:docMk/>
            <pc:sldMasterMk cId="3940922668" sldId="2147483708"/>
            <ac:spMk id="3" creationId="{C821791A-A567-4377-ABF1-F28ADCB7524D}"/>
          </ac:spMkLst>
        </pc:spChg>
        <pc:picChg chg="mod">
          <ac:chgData name="Leonardo D'Ottavi" userId="cc80c60a-c19b-49bc-90b8-3f48842d83ae" providerId="ADAL" clId="{F3B286C2-40CF-4B70-95C4-2BE6995C30D5}" dt="2023-09-23T11:19:47.937" v="32" actId="1076"/>
          <ac:picMkLst>
            <pc:docMk/>
            <pc:sldMasterMk cId="3940922668" sldId="2147483708"/>
            <ac:picMk id="8" creationId="{CC7B11A8-B49B-4B10-A7C4-40A2FA2540ED}"/>
          </ac:picMkLst>
        </pc:picChg>
        <pc:sldLayoutChg chg="modSp mod">
          <pc:chgData name="Leonardo D'Ottavi" userId="cc80c60a-c19b-49bc-90b8-3f48842d83ae" providerId="ADAL" clId="{F3B286C2-40CF-4B70-95C4-2BE6995C30D5}" dt="2023-09-23T11:30:55.761" v="89" actId="207"/>
          <pc:sldLayoutMkLst>
            <pc:docMk/>
            <pc:sldMasterMk cId="3940922668" sldId="2147483708"/>
            <pc:sldLayoutMk cId="429126648" sldId="2147483711"/>
          </pc:sldLayoutMkLst>
          <pc:spChg chg="mod">
            <ac:chgData name="Leonardo D'Ottavi" userId="cc80c60a-c19b-49bc-90b8-3f48842d83ae" providerId="ADAL" clId="{F3B286C2-40CF-4B70-95C4-2BE6995C30D5}" dt="2023-09-23T11:30:55.761" v="89" actId="207"/>
            <ac:spMkLst>
              <pc:docMk/>
              <pc:sldMasterMk cId="3940922668" sldId="2147483708"/>
              <pc:sldLayoutMk cId="429126648" sldId="2147483711"/>
              <ac:spMk id="8" creationId="{8C1A526D-BDB6-48B9-BE01-73554F395FF1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2:14.820" v="102" actId="207"/>
          <pc:sldLayoutMkLst>
            <pc:docMk/>
            <pc:sldMasterMk cId="3940922668" sldId="2147483708"/>
            <pc:sldLayoutMk cId="3179626725" sldId="2147483715"/>
          </pc:sldLayoutMkLst>
          <pc:spChg chg="mod">
            <ac:chgData name="Leonardo D'Ottavi" userId="cc80c60a-c19b-49bc-90b8-3f48842d83ae" providerId="ADAL" clId="{F3B286C2-40CF-4B70-95C4-2BE6995C30D5}" dt="2023-09-23T11:32:14.820" v="102" actId="207"/>
            <ac:spMkLst>
              <pc:docMk/>
              <pc:sldMasterMk cId="3940922668" sldId="2147483708"/>
              <pc:sldLayoutMk cId="3179626725" sldId="2147483715"/>
              <ac:spMk id="5" creationId="{52777D80-3793-46C5-9B6B-BF992CAF3CCE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2:07.025" v="101" actId="207"/>
          <pc:sldLayoutMkLst>
            <pc:docMk/>
            <pc:sldMasterMk cId="3940922668" sldId="2147483708"/>
            <pc:sldLayoutMk cId="1762056854" sldId="2147483719"/>
          </pc:sldLayoutMkLst>
          <pc:spChg chg="mod">
            <ac:chgData name="Leonardo D'Ottavi" userId="cc80c60a-c19b-49bc-90b8-3f48842d83ae" providerId="ADAL" clId="{F3B286C2-40CF-4B70-95C4-2BE6995C30D5}" dt="2023-09-23T11:32:07.025" v="101" actId="207"/>
            <ac:spMkLst>
              <pc:docMk/>
              <pc:sldMasterMk cId="3940922668" sldId="2147483708"/>
              <pc:sldLayoutMk cId="1762056854" sldId="2147483719"/>
              <ac:spMk id="2" creationId="{83D8386C-D3E1-4E69-B768-5BEB28C40A40}"/>
            </ac:spMkLst>
          </pc:spChg>
          <pc:spChg chg="mod">
            <ac:chgData name="Leonardo D'Ottavi" userId="cc80c60a-c19b-49bc-90b8-3f48842d83ae" providerId="ADAL" clId="{F3B286C2-40CF-4B70-95C4-2BE6995C30D5}" dt="2023-09-23T11:32:04.850" v="100" actId="207"/>
            <ac:spMkLst>
              <pc:docMk/>
              <pc:sldMasterMk cId="3940922668" sldId="2147483708"/>
              <pc:sldLayoutMk cId="1762056854" sldId="2147483719"/>
              <ac:spMk id="6" creationId="{9EE02F72-0479-433E-8790-EFB53CB0BF09}"/>
            </ac:spMkLst>
          </pc:spChg>
        </pc:sldLayoutChg>
      </pc:sldMasterChg>
      <pc:sldMasterChg chg="modSp mod modSldLayout">
        <pc:chgData name="Leonardo D'Ottavi" userId="cc80c60a-c19b-49bc-90b8-3f48842d83ae" providerId="ADAL" clId="{F3B286C2-40CF-4B70-95C4-2BE6995C30D5}" dt="2023-09-23T11:32:43.498" v="106" actId="207"/>
        <pc:sldMasterMkLst>
          <pc:docMk/>
          <pc:sldMasterMk cId="3529241926" sldId="2147483720"/>
        </pc:sldMasterMkLst>
        <pc:spChg chg="mod">
          <ac:chgData name="Leonardo D'Ottavi" userId="cc80c60a-c19b-49bc-90b8-3f48842d83ae" providerId="ADAL" clId="{F3B286C2-40CF-4B70-95C4-2BE6995C30D5}" dt="2023-09-23T11:19:15.818" v="29" actId="207"/>
          <ac:spMkLst>
            <pc:docMk/>
            <pc:sldMasterMk cId="3529241926" sldId="2147483720"/>
            <ac:spMk id="2" creationId="{193C5AD0-FE2E-4D86-A507-E86907BB18D5}"/>
          </ac:spMkLst>
        </pc:spChg>
        <pc:spChg chg="mod">
          <ac:chgData name="Leonardo D'Ottavi" userId="cc80c60a-c19b-49bc-90b8-3f48842d83ae" providerId="ADAL" clId="{F3B286C2-40CF-4B70-95C4-2BE6995C30D5}" dt="2023-09-23T11:19:25.180" v="30" actId="207"/>
          <ac:spMkLst>
            <pc:docMk/>
            <pc:sldMasterMk cId="3529241926" sldId="2147483720"/>
            <ac:spMk id="3" creationId="{C821791A-A567-4377-ABF1-F28ADCB7524D}"/>
          </ac:spMkLst>
        </pc:spChg>
        <pc:spChg chg="mod">
          <ac:chgData name="Leonardo D'Ottavi" userId="cc80c60a-c19b-49bc-90b8-3f48842d83ae" providerId="ADAL" clId="{F3B286C2-40CF-4B70-95C4-2BE6995C30D5}" dt="2023-09-23T11:18:07.457" v="23" actId="207"/>
          <ac:spMkLst>
            <pc:docMk/>
            <pc:sldMasterMk cId="3529241926" sldId="2147483720"/>
            <ac:spMk id="7" creationId="{B4F1C049-6E41-4F28-8D79-231F45AC5418}"/>
          </ac:spMkLst>
        </pc:spChg>
        <pc:sldLayoutChg chg="modSp mod">
          <pc:chgData name="Leonardo D'Ottavi" userId="cc80c60a-c19b-49bc-90b8-3f48842d83ae" providerId="ADAL" clId="{F3B286C2-40CF-4B70-95C4-2BE6995C30D5}" dt="2023-09-23T11:32:30.171" v="103" actId="207"/>
          <pc:sldLayoutMkLst>
            <pc:docMk/>
            <pc:sldMasterMk cId="3529241926" sldId="2147483720"/>
            <pc:sldLayoutMk cId="1078812363" sldId="2147483721"/>
          </pc:sldLayoutMkLst>
          <pc:spChg chg="mod">
            <ac:chgData name="Leonardo D'Ottavi" userId="cc80c60a-c19b-49bc-90b8-3f48842d83ae" providerId="ADAL" clId="{F3B286C2-40CF-4B70-95C4-2BE6995C30D5}" dt="2023-09-23T11:32:30.171" v="103" actId="207"/>
            <ac:spMkLst>
              <pc:docMk/>
              <pc:sldMasterMk cId="3529241926" sldId="2147483720"/>
              <pc:sldLayoutMk cId="1078812363" sldId="2147483721"/>
              <ac:spMk id="9" creationId="{974020F4-9E0A-40BD-8784-A68D91CBF059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2:35.330" v="104" actId="207"/>
          <pc:sldLayoutMkLst>
            <pc:docMk/>
            <pc:sldMasterMk cId="3529241926" sldId="2147483720"/>
            <pc:sldLayoutMk cId="526841696" sldId="2147483723"/>
          </pc:sldLayoutMkLst>
          <pc:spChg chg="mod">
            <ac:chgData name="Leonardo D'Ottavi" userId="cc80c60a-c19b-49bc-90b8-3f48842d83ae" providerId="ADAL" clId="{F3B286C2-40CF-4B70-95C4-2BE6995C30D5}" dt="2023-09-23T11:32:35.330" v="104" actId="207"/>
            <ac:spMkLst>
              <pc:docMk/>
              <pc:sldMasterMk cId="3529241926" sldId="2147483720"/>
              <pc:sldLayoutMk cId="526841696" sldId="2147483723"/>
              <ac:spMk id="8" creationId="{8C1A526D-BDB6-48B9-BE01-73554F395FF1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2:43.498" v="106" actId="207"/>
          <pc:sldLayoutMkLst>
            <pc:docMk/>
            <pc:sldMasterMk cId="3529241926" sldId="2147483720"/>
            <pc:sldLayoutMk cId="1204125730" sldId="2147483728"/>
          </pc:sldLayoutMkLst>
          <pc:spChg chg="mod">
            <ac:chgData name="Leonardo D'Ottavi" userId="cc80c60a-c19b-49bc-90b8-3f48842d83ae" providerId="ADAL" clId="{F3B286C2-40CF-4B70-95C4-2BE6995C30D5}" dt="2023-09-23T11:32:43.498" v="106" actId="207"/>
            <ac:spMkLst>
              <pc:docMk/>
              <pc:sldMasterMk cId="3529241926" sldId="2147483720"/>
              <pc:sldLayoutMk cId="1204125730" sldId="2147483728"/>
              <ac:spMk id="10" creationId="{79FE1DD2-21EE-470A-9002-2A465A11EC14}"/>
            </ac:spMkLst>
          </pc:spChg>
        </pc:sldLayoutChg>
        <pc:sldLayoutChg chg="modSp mod">
          <pc:chgData name="Leonardo D'Ottavi" userId="cc80c60a-c19b-49bc-90b8-3f48842d83ae" providerId="ADAL" clId="{F3B286C2-40CF-4B70-95C4-2BE6995C30D5}" dt="2023-09-23T11:32:40.078" v="105" actId="207"/>
          <pc:sldLayoutMkLst>
            <pc:docMk/>
            <pc:sldMasterMk cId="3529241926" sldId="2147483720"/>
            <pc:sldLayoutMk cId="3711681398" sldId="2147483729"/>
          </pc:sldLayoutMkLst>
          <pc:spChg chg="mod">
            <ac:chgData name="Leonardo D'Ottavi" userId="cc80c60a-c19b-49bc-90b8-3f48842d83ae" providerId="ADAL" clId="{F3B286C2-40CF-4B70-95C4-2BE6995C30D5}" dt="2023-09-23T11:32:40.078" v="105" actId="207"/>
            <ac:spMkLst>
              <pc:docMk/>
              <pc:sldMasterMk cId="3529241926" sldId="2147483720"/>
              <pc:sldLayoutMk cId="3711681398" sldId="2147483729"/>
              <ac:spMk id="10" creationId="{FFE944BF-EBE0-41F2-8211-C03DD2ED131E}"/>
            </ac:spMkLst>
          </pc:spChg>
        </pc:sldLayoutChg>
      </pc:sldMasterChg>
      <pc:sldMasterChg chg="add del mod addSldLayout delSldLayout modSldLayout">
        <pc:chgData name="Leonardo D'Ottavi" userId="cc80c60a-c19b-49bc-90b8-3f48842d83ae" providerId="ADAL" clId="{F3B286C2-40CF-4B70-95C4-2BE6995C30D5}" dt="2023-09-23T08:58:06.969" v="12" actId="2890"/>
        <pc:sldMasterMkLst>
          <pc:docMk/>
          <pc:sldMasterMk cId="3588694336" sldId="2147483733"/>
        </pc:sldMasterMkLst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947201338" sldId="2147483734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2667675601" sldId="2147483735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3278896490" sldId="2147483736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378978948" sldId="2147483737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1412766327" sldId="2147483738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2293885111" sldId="2147483739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3516120824" sldId="2147483740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1752621662" sldId="2147483741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3431778329" sldId="2147483742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1995215210" sldId="2147483743"/>
          </pc:sldLayoutMkLst>
        </pc:sldLayoutChg>
        <pc:sldLayoutChg chg="add del mod replId">
          <pc:chgData name="Leonardo D'Ottavi" userId="cc80c60a-c19b-49bc-90b8-3f48842d83ae" providerId="ADAL" clId="{F3B286C2-40CF-4B70-95C4-2BE6995C30D5}" dt="2023-09-23T08:58:06.969" v="12" actId="2890"/>
          <pc:sldLayoutMkLst>
            <pc:docMk/>
            <pc:sldMasterMk cId="3588694336" sldId="2147483733"/>
            <pc:sldLayoutMk cId="3646462221" sldId="214748374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8BE3D86-4CD7-F31D-54B6-EE995848C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68F4FE-A203-8B8F-CC9E-A2DCEF75E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74DD2-8E53-470B-8646-02BB9552BE22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51FBA9-2186-3F38-F1ED-F34B57E89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969695-C27F-4316-765E-65C28A0278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B95B-02C2-41BB-A9B7-DDBB724675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92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653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6195216"/>
            <a:ext cx="12192000" cy="662783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EFD48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A6189CE-B4AF-6F03-F047-C74B00678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30302" r="2176" b="26880"/>
          <a:stretch/>
        </p:blipFill>
        <p:spPr>
          <a:xfrm>
            <a:off x="0" y="3724044"/>
            <a:ext cx="12192000" cy="3133956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4379200" y="1289756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3B38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Session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3B3838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3B3838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  <a:ln>
            <a:solidFill>
              <a:srgbClr val="EFD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D1460AA-79FC-1465-E8FD-4F3AAE432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9BBBF5A-31D2-2699-19F4-AA649B4BF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pic>
        <p:nvPicPr>
          <p:cNvPr id="10" name="Picture 9" descr="Yellow and blue symbols">
            <a:extLst>
              <a:ext uri="{FF2B5EF4-FFF2-40B4-BE49-F238E27FC236}">
                <a16:creationId xmlns:a16="http://schemas.microsoft.com/office/drawing/2014/main" id="{F166FFCD-9468-2B31-BCAA-F7AAC91BF1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0"/>
            <a:ext cx="9814560" cy="685800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004" y="6356350"/>
            <a:ext cx="185369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AzureDayTorino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14E76A-DB37-2759-82D3-7560F8F07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6" y="248859"/>
            <a:ext cx="1332411" cy="133241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2C6391-BD02-E1A8-6B3B-AFF1CE3F23FD}"/>
              </a:ext>
            </a:extLst>
          </p:cNvPr>
          <p:cNvSpPr txBox="1"/>
          <p:nvPr userDrawn="1"/>
        </p:nvSpPr>
        <p:spPr>
          <a:xfrm>
            <a:off x="2236596" y="1150247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Platinum Sponsor</a:t>
            </a: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D3BB2535-1392-4C23-5759-4C1907BA4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8" y="1758580"/>
            <a:ext cx="2324052" cy="11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C Technology">
            <a:extLst>
              <a:ext uri="{FF2B5EF4-FFF2-40B4-BE49-F238E27FC236}">
                <a16:creationId xmlns:a16="http://schemas.microsoft.com/office/drawing/2014/main" id="{2128AA76-60B4-001D-B5BA-3E2DB5A29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2" y="1781256"/>
            <a:ext cx="2223678" cy="1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C9EFB4-E3DC-D36E-EE4C-272D764688FB}"/>
              </a:ext>
            </a:extLst>
          </p:cNvPr>
          <p:cNvSpPr txBox="1"/>
          <p:nvPr userDrawn="1"/>
        </p:nvSpPr>
        <p:spPr>
          <a:xfrm>
            <a:off x="2236596" y="3062203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Technical Sponsor</a:t>
            </a:r>
          </a:p>
        </p:txBody>
      </p:sp>
      <p:pic>
        <p:nvPicPr>
          <p:cNvPr id="1030" name="Picture 6" descr="DotNetCode">
            <a:extLst>
              <a:ext uri="{FF2B5EF4-FFF2-40B4-BE49-F238E27FC236}">
                <a16:creationId xmlns:a16="http://schemas.microsoft.com/office/drawing/2014/main" id="{FC15D550-E442-432B-D4DE-B12B0F5FD9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78" y="3828594"/>
            <a:ext cx="1564000" cy="7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icker Mule">
            <a:extLst>
              <a:ext uri="{FF2B5EF4-FFF2-40B4-BE49-F238E27FC236}">
                <a16:creationId xmlns:a16="http://schemas.microsoft.com/office/drawing/2014/main" id="{90E1947C-3A52-C4EA-6590-A114F1DEF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0" y="4831675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eetup Torino">
            <a:extLst>
              <a:ext uri="{FF2B5EF4-FFF2-40B4-BE49-F238E27FC236}">
                <a16:creationId xmlns:a16="http://schemas.microsoft.com/office/drawing/2014/main" id="{73026A21-8135-F641-3D2B-9365F94B3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3816086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ino .NET">
            <a:extLst>
              <a:ext uri="{FF2B5EF4-FFF2-40B4-BE49-F238E27FC236}">
                <a16:creationId xmlns:a16="http://schemas.microsoft.com/office/drawing/2014/main" id="{35D98248-AB12-478D-17B0-9DA5F79F8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3846578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ckt Publishing">
            <a:extLst>
              <a:ext uri="{FF2B5EF4-FFF2-40B4-BE49-F238E27FC236}">
                <a16:creationId xmlns:a16="http://schemas.microsoft.com/office/drawing/2014/main" id="{F2419F5C-C452-710B-B0AD-B6DEC64A2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4824032"/>
            <a:ext cx="1677675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etBrains">
            <a:extLst>
              <a:ext uri="{FF2B5EF4-FFF2-40B4-BE49-F238E27FC236}">
                <a16:creationId xmlns:a16="http://schemas.microsoft.com/office/drawing/2014/main" id="{45C8FAB0-5A19-4FA2-A639-C8EA6B509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4885016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8" name="Immagine 7" descr="Immagine che contiene Elementi grafici, schizzo, disegno, arte&#10;&#10;Descrizione generata automaticamente">
            <a:extLst>
              <a:ext uri="{FF2B5EF4-FFF2-40B4-BE49-F238E27FC236}">
                <a16:creationId xmlns:a16="http://schemas.microsoft.com/office/drawing/2014/main" id="{EAE4BD8E-E654-B24C-24AA-93EDFE39A3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4693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7533540-83EF-C4E6-9100-721A8C3452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" y="0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EFD4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97" r:id="rId5"/>
    <p:sldLayoutId id="2147483685" r:id="rId6"/>
    <p:sldLayoutId id="2147483703" r:id="rId7"/>
    <p:sldLayoutId id="2147483705" r:id="rId8"/>
    <p:sldLayoutId id="2147483704" r:id="rId9"/>
    <p:sldLayoutId id="2147483707" r:id="rId10"/>
    <p:sldLayoutId id="2147483706" r:id="rId11"/>
    <p:sldLayoutId id="2147483698" r:id="rId12"/>
    <p:sldLayoutId id="2147483732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ythical-Man-Month-Software-Engineering-Anniversary/dp/0201835959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hyperlink" Target="https://github.com/ace68" TargetMode="External"/><Relationship Id="rId12" Type="http://schemas.openxmlformats.org/officeDocument/2006/relationships/hyperlink" Target="https://agilereloaded.it/corsi/corso-ddd-cqrs-pattern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qrs-muflone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github.com/brewup" TargetMode="External"/><Relationship Id="rId10" Type="http://schemas.openxmlformats.org/officeDocument/2006/relationships/image" Target="../media/image49.png"/><Relationship Id="rId4" Type="http://schemas.openxmlformats.org/officeDocument/2006/relationships/hyperlink" Target="mailto:alberto.acerbis@intre.it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5EEF748-57F5-4028-90F4-77E329679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3182" y="254109"/>
            <a:ext cx="7812800" cy="3042388"/>
          </a:xfrm>
        </p:spPr>
        <p:txBody>
          <a:bodyPr/>
          <a:lstStyle/>
          <a:p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Architectures</a:t>
            </a:r>
            <a:br>
              <a:rPr lang="it-IT" dirty="0"/>
            </a:br>
            <a:r>
              <a:rPr lang="it-IT" dirty="0"/>
              <a:t> con .NET e MS Azure</a:t>
            </a: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EE9FFB28-0C5E-7BC5-B50D-B2BFD36B73C2}"/>
              </a:ext>
            </a:extLst>
          </p:cNvPr>
          <p:cNvSpPr txBox="1">
            <a:spLocks/>
          </p:cNvSpPr>
          <p:nvPr/>
        </p:nvSpPr>
        <p:spPr>
          <a:xfrm>
            <a:off x="4273182" y="3191069"/>
            <a:ext cx="7812800" cy="85698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sz="4000" dirty="0"/>
              <a:t>alberto.acerbis@intre.it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FFFEF16-DEBB-D549-0F7E-CB82B1FBA0AF}"/>
              </a:ext>
            </a:extLst>
          </p:cNvPr>
          <p:cNvSpPr/>
          <p:nvPr/>
        </p:nvSpPr>
        <p:spPr>
          <a:xfrm>
            <a:off x="912392" y="2108586"/>
            <a:ext cx="2416308" cy="91919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95CE4C-C403-1C5D-CE68-14EBDCC0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37" y="2351767"/>
            <a:ext cx="1792634" cy="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Laws</a:t>
            </a:r>
            <a:r>
              <a:rPr lang="it-IT" dirty="0"/>
              <a:t> of Software Architecture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14D38A-5CF4-5277-8D15-EA7FB03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A64576-744B-9041-B9DD-D977A09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3" y="1418298"/>
            <a:ext cx="3093702" cy="3245142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C7F6415-B5B9-9B9C-5E97-B26AD30F4D8F}"/>
              </a:ext>
            </a:extLst>
          </p:cNvPr>
          <p:cNvSpPr/>
          <p:nvPr/>
        </p:nvSpPr>
        <p:spPr>
          <a:xfrm>
            <a:off x="3717036" y="1418298"/>
            <a:ext cx="3941064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</a:t>
            </a:r>
            <a:r>
              <a:rPr lang="it-IT" dirty="0" err="1"/>
              <a:t>Law</a:t>
            </a:r>
            <a:endParaRPr lang="it-IT" dirty="0"/>
          </a:p>
        </p:txBody>
      </p:sp>
      <p:sp>
        <p:nvSpPr>
          <p:cNvPr id="9" name="Rettangolo con un angolo ritagliato 8">
            <a:extLst>
              <a:ext uri="{FF2B5EF4-FFF2-40B4-BE49-F238E27FC236}">
                <a16:creationId xmlns:a16="http://schemas.microsoft.com/office/drawing/2014/main" id="{64B3E771-F4D6-5D54-6AAA-26EAA7FDC664}"/>
              </a:ext>
            </a:extLst>
          </p:cNvPr>
          <p:cNvSpPr/>
          <p:nvPr/>
        </p:nvSpPr>
        <p:spPr>
          <a:xfrm>
            <a:off x="3717036" y="2552352"/>
            <a:ext cx="3941064" cy="115214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Everything</a:t>
            </a:r>
            <a:r>
              <a:rPr lang="it-IT" dirty="0"/>
              <a:t> in software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trade-off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8FDE609-A5A0-8800-1F5C-F3A8904D36A8}"/>
              </a:ext>
            </a:extLst>
          </p:cNvPr>
          <p:cNvSpPr/>
          <p:nvPr/>
        </p:nvSpPr>
        <p:spPr>
          <a:xfrm>
            <a:off x="3717036" y="3931042"/>
            <a:ext cx="3941064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Corollary</a:t>
            </a:r>
            <a:r>
              <a:rPr lang="it-IT" dirty="0"/>
              <a:t> 1</a:t>
            </a:r>
          </a:p>
        </p:txBody>
      </p:sp>
      <p:sp>
        <p:nvSpPr>
          <p:cNvPr id="11" name="Rettangolo con un angolo ritagliato 10">
            <a:extLst>
              <a:ext uri="{FF2B5EF4-FFF2-40B4-BE49-F238E27FC236}">
                <a16:creationId xmlns:a16="http://schemas.microsoft.com/office/drawing/2014/main" id="{F15E8959-DBC3-8931-A276-10DF98DED7A9}"/>
              </a:ext>
            </a:extLst>
          </p:cNvPr>
          <p:cNvSpPr/>
          <p:nvPr/>
        </p:nvSpPr>
        <p:spPr>
          <a:xfrm>
            <a:off x="3717036" y="4979170"/>
            <a:ext cx="3941064" cy="1338455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If</a:t>
            </a:r>
            <a:r>
              <a:rPr lang="it-IT" sz="1600" dirty="0"/>
              <a:t> an </a:t>
            </a:r>
            <a:r>
              <a:rPr lang="it-IT" sz="1600" dirty="0" err="1"/>
              <a:t>architect</a:t>
            </a:r>
            <a:r>
              <a:rPr lang="it-IT" sz="1600" dirty="0"/>
              <a:t> </a:t>
            </a:r>
            <a:r>
              <a:rPr lang="it-IT" sz="1600" dirty="0" err="1"/>
              <a:t>thinks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discovered</a:t>
            </a:r>
            <a:r>
              <a:rPr lang="it-IT" sz="1600" dirty="0"/>
              <a:t> </a:t>
            </a:r>
            <a:r>
              <a:rPr lang="it-IT" sz="1600" dirty="0" err="1"/>
              <a:t>something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isn’t</a:t>
            </a:r>
            <a:r>
              <a:rPr lang="it-IT" sz="1600" dirty="0"/>
              <a:t> a trade-off, more </a:t>
            </a:r>
            <a:r>
              <a:rPr lang="it-IT" sz="1600" dirty="0" err="1"/>
              <a:t>likely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just </a:t>
            </a:r>
            <a:r>
              <a:rPr lang="it-IT" sz="1600" dirty="0" err="1"/>
              <a:t>haven’t</a:t>
            </a:r>
            <a:r>
              <a:rPr lang="it-IT" sz="1600" dirty="0"/>
              <a:t>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identified</a:t>
            </a:r>
            <a:r>
              <a:rPr lang="it-IT" sz="1600" dirty="0"/>
              <a:t> the </a:t>
            </a:r>
          </a:p>
          <a:p>
            <a:pPr algn="ctr"/>
            <a:r>
              <a:rPr lang="it-IT" sz="1600" dirty="0"/>
              <a:t>trade-off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80FAD3E-0CCC-0992-C87F-4D4EB0E9E22D}"/>
              </a:ext>
            </a:extLst>
          </p:cNvPr>
          <p:cNvSpPr/>
          <p:nvPr/>
        </p:nvSpPr>
        <p:spPr>
          <a:xfrm>
            <a:off x="7887371" y="1418298"/>
            <a:ext cx="3941064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Second </a:t>
            </a:r>
            <a:r>
              <a:rPr lang="it-IT" dirty="0" err="1"/>
              <a:t>Law</a:t>
            </a:r>
            <a:endParaRPr lang="it-IT" dirty="0"/>
          </a:p>
        </p:txBody>
      </p:sp>
      <p:sp>
        <p:nvSpPr>
          <p:cNvPr id="13" name="Rettangolo con un angolo ritagliato 12">
            <a:extLst>
              <a:ext uri="{FF2B5EF4-FFF2-40B4-BE49-F238E27FC236}">
                <a16:creationId xmlns:a16="http://schemas.microsoft.com/office/drawing/2014/main" id="{831F0DE3-79AE-96F0-D026-0B0E585BD47D}"/>
              </a:ext>
            </a:extLst>
          </p:cNvPr>
          <p:cNvSpPr/>
          <p:nvPr/>
        </p:nvSpPr>
        <p:spPr>
          <a:xfrm>
            <a:off x="7887371" y="2552352"/>
            <a:ext cx="3941064" cy="115214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how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98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No Silver Bullet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14F3E3-81AD-4AA5-7870-72253E99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8" y="1456770"/>
            <a:ext cx="10099457" cy="4721495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731C56F-585D-6CB1-0FFA-2277DC30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Hamletic</a:t>
            </a:r>
            <a:r>
              <a:rPr lang="it-IT" dirty="0"/>
              <a:t> </a:t>
            </a:r>
            <a:r>
              <a:rPr lang="it-IT" dirty="0" err="1"/>
              <a:t>doubt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1161163-8FCD-7D42-0507-F55293A8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0FB5B45-D087-590B-4338-00E7218C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80" y="2172776"/>
            <a:ext cx="4633362" cy="363505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1F11712F-B0FA-C6B7-F48B-1D1EC8920411}"/>
              </a:ext>
            </a:extLst>
          </p:cNvPr>
          <p:cNvSpPr/>
          <p:nvPr/>
        </p:nvSpPr>
        <p:spPr bwMode="auto">
          <a:xfrm>
            <a:off x="6203266" y="1581075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Essential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5DDDB49-1CC4-4D50-AF9E-45CD99FC3747}"/>
              </a:ext>
            </a:extLst>
          </p:cNvPr>
          <p:cNvSpPr/>
          <p:nvPr/>
        </p:nvSpPr>
        <p:spPr bwMode="auto">
          <a:xfrm>
            <a:off x="7520519" y="4107255"/>
            <a:ext cx="4168561" cy="197173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Accidental</a:t>
            </a:r>
            <a:r>
              <a:rPr lang="it-IT" sz="2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26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Quantum Architecture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6C2E62-547D-2C43-3D96-41FC0DB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48583B-3725-DCB9-F923-6F1F4D6A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81" y="1992469"/>
            <a:ext cx="5311600" cy="371888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3271EF-E604-2CF9-B0CD-4CE73BC1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4" y="2330464"/>
            <a:ext cx="383319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Unknow</a:t>
            </a:r>
            <a:r>
              <a:rPr lang="it-IT" dirty="0"/>
              <a:t> </a:t>
            </a:r>
            <a:r>
              <a:rPr lang="it-IT" dirty="0" err="1"/>
              <a:t>Unknows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458529-8AC9-6074-294B-C5DD183E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A6B5E75-44C1-CB35-3235-068CE4C7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3" y="1673590"/>
            <a:ext cx="3589331" cy="4511431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464357-DEE8-6E9C-6280-A0168D88D119}"/>
              </a:ext>
            </a:extLst>
          </p:cNvPr>
          <p:cNvSpPr/>
          <p:nvPr/>
        </p:nvSpPr>
        <p:spPr bwMode="auto">
          <a:xfrm>
            <a:off x="5213921" y="177305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7A2DD6F-0B0F-F3BF-7516-5786CE5D3D1E}"/>
              </a:ext>
            </a:extLst>
          </p:cNvPr>
          <p:cNvSpPr/>
          <p:nvPr/>
        </p:nvSpPr>
        <p:spPr bwMode="auto">
          <a:xfrm>
            <a:off x="7743917" y="4018148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If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think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good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architecture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expensive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try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bad</a:t>
            </a:r>
            <a:r>
              <a:rPr lang="it-IT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architecture</a:t>
            </a:r>
            <a:endParaRPr lang="it-IT" sz="16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Modular Architecture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3A0681C-6335-2FA8-56D7-E81D69AB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8" y="2274439"/>
            <a:ext cx="4472306" cy="29949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483040-226D-A1A7-5CEE-E22E32766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474" y="2198233"/>
            <a:ext cx="7323455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Module?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72AE8D-6E80-4FEB-2D62-E957CAF1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65" y="1944159"/>
            <a:ext cx="4633362" cy="3635055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FFB9926-E550-4EB9-BCB7-A7E440DEA2A5}"/>
              </a:ext>
            </a:extLst>
          </p:cNvPr>
          <p:cNvSpPr/>
          <p:nvPr/>
        </p:nvSpPr>
        <p:spPr>
          <a:xfrm>
            <a:off x="5945365" y="1502239"/>
            <a:ext cx="4320751" cy="19827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Low Coupling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Each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should</a:t>
            </a:r>
            <a:r>
              <a:rPr lang="it-IT" sz="1800" dirty="0">
                <a:solidFill>
                  <a:schemeClr val="tx1"/>
                </a:solidFill>
              </a:rPr>
              <a:t> be </a:t>
            </a:r>
            <a:r>
              <a:rPr lang="it-IT" sz="1800" dirty="0" err="1">
                <a:solidFill>
                  <a:schemeClr val="tx1"/>
                </a:solidFill>
              </a:rPr>
              <a:t>independent</a:t>
            </a:r>
            <a:r>
              <a:rPr lang="it-IT" sz="1800" dirty="0">
                <a:solidFill>
                  <a:schemeClr val="tx1"/>
                </a:solidFill>
              </a:rPr>
              <a:t> of </a:t>
            </a:r>
            <a:r>
              <a:rPr lang="it-IT" sz="1800" dirty="0" err="1">
                <a:solidFill>
                  <a:schemeClr val="tx1"/>
                </a:solidFill>
              </a:rPr>
              <a:t>other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modules</a:t>
            </a:r>
            <a:r>
              <a:rPr lang="it-IT" sz="1800" dirty="0">
                <a:solidFill>
                  <a:schemeClr val="tx1"/>
                </a:solidFill>
              </a:rPr>
              <a:t> in the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217A0E8-B94A-2EC8-1254-A0FBC78EB174}"/>
              </a:ext>
            </a:extLst>
          </p:cNvPr>
          <p:cNvSpPr/>
          <p:nvPr/>
        </p:nvSpPr>
        <p:spPr>
          <a:xfrm>
            <a:off x="6442601" y="3978700"/>
            <a:ext cx="5340096" cy="24247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High Cohesion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t-IT" sz="1800" dirty="0">
                <a:solidFill>
                  <a:schemeClr val="tx1"/>
                </a:solidFill>
              </a:rPr>
              <a:t>Components of the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are </a:t>
            </a:r>
            <a:r>
              <a:rPr lang="it-IT" sz="1800" dirty="0" err="1">
                <a:solidFill>
                  <a:schemeClr val="tx1"/>
                </a:solidFill>
              </a:rPr>
              <a:t>all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related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thus</a:t>
            </a:r>
            <a:r>
              <a:rPr lang="it-IT" sz="1800" dirty="0">
                <a:solidFill>
                  <a:schemeClr val="tx1"/>
                </a:solidFill>
              </a:rPr>
              <a:t> making </a:t>
            </a:r>
            <a:r>
              <a:rPr lang="it-IT" sz="1800" dirty="0" err="1">
                <a:solidFill>
                  <a:schemeClr val="tx1"/>
                </a:solidFill>
              </a:rPr>
              <a:t>it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easier</a:t>
            </a:r>
            <a:r>
              <a:rPr lang="it-IT" sz="1800" dirty="0">
                <a:solidFill>
                  <a:schemeClr val="tx1"/>
                </a:solidFill>
              </a:rPr>
              <a:t> to </a:t>
            </a:r>
            <a:r>
              <a:rPr lang="it-IT" sz="1800" dirty="0" err="1">
                <a:solidFill>
                  <a:schemeClr val="tx1"/>
                </a:solidFill>
              </a:rPr>
              <a:t>understand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what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does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as</a:t>
            </a:r>
            <a:r>
              <a:rPr lang="it-IT" sz="1800" dirty="0">
                <a:solidFill>
                  <a:schemeClr val="tx1"/>
                </a:solidFill>
              </a:rPr>
              <a:t> a self-</a:t>
            </a:r>
            <a:r>
              <a:rPr lang="it-IT" sz="1800" dirty="0" err="1">
                <a:solidFill>
                  <a:schemeClr val="tx1"/>
                </a:solidFill>
              </a:rPr>
              <a:t>contained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subsystem</a:t>
            </a:r>
            <a:endParaRPr lang="it-IT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5298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Fitness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393A95-A05F-9E63-E4EB-EA90DBF3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0" y="1996281"/>
            <a:ext cx="4610500" cy="3665538"/>
          </a:xfrm>
          <a:prstGeom prst="rect">
            <a:avLst/>
          </a:prstGeom>
        </p:spPr>
      </p:pic>
      <p:sp>
        <p:nvSpPr>
          <p:cNvPr id="7" name="Fumetto: ovale 6">
            <a:extLst>
              <a:ext uri="{FF2B5EF4-FFF2-40B4-BE49-F238E27FC236}">
                <a16:creationId xmlns:a16="http://schemas.microsoft.com/office/drawing/2014/main" id="{C5ACC2DF-F84D-027F-DABB-D4F617814173}"/>
              </a:ext>
            </a:extLst>
          </p:cNvPr>
          <p:cNvSpPr/>
          <p:nvPr/>
        </p:nvSpPr>
        <p:spPr>
          <a:xfrm>
            <a:off x="5604328" y="1316627"/>
            <a:ext cx="5820198" cy="179046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An </a:t>
            </a:r>
            <a:r>
              <a:rPr lang="it-IT" dirty="0" err="1">
                <a:solidFill>
                  <a:schemeClr val="tx1"/>
                </a:solidFill>
              </a:rPr>
              <a:t>architectural</a:t>
            </a:r>
            <a:r>
              <a:rPr lang="it-IT" dirty="0">
                <a:solidFill>
                  <a:schemeClr val="tx1"/>
                </a:solidFill>
              </a:rPr>
              <a:t> fitness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provides</a:t>
            </a:r>
            <a:r>
              <a:rPr lang="it-IT" dirty="0">
                <a:solidFill>
                  <a:schemeClr val="tx1"/>
                </a:solidFill>
              </a:rPr>
              <a:t> an </a:t>
            </a:r>
            <a:r>
              <a:rPr lang="it-IT" dirty="0" err="1">
                <a:solidFill>
                  <a:schemeClr val="tx1"/>
                </a:solidFill>
              </a:rPr>
              <a:t>objective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integrity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assessment</a:t>
            </a:r>
            <a:r>
              <a:rPr lang="it-IT" dirty="0">
                <a:solidFill>
                  <a:schemeClr val="tx1"/>
                </a:solidFill>
              </a:rPr>
              <a:t> of some </a:t>
            </a:r>
            <a:r>
              <a:rPr lang="it-IT" dirty="0" err="1">
                <a:solidFill>
                  <a:schemeClr val="tx1"/>
                </a:solidFill>
              </a:rPr>
              <a:t>architectural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characteristic</a:t>
            </a:r>
            <a:r>
              <a:rPr lang="it-IT" dirty="0">
                <a:solidFill>
                  <a:schemeClr val="tx1"/>
                </a:solidFill>
              </a:rPr>
              <a:t>(s).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406FD42-1B00-F4D5-D614-F67D68B4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696" y="3444380"/>
            <a:ext cx="4610500" cy="2628279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2689D3CE-70B4-1A87-FB40-26D4EC4B5FFC}"/>
              </a:ext>
            </a:extLst>
          </p:cNvPr>
          <p:cNvSpPr/>
          <p:nvPr/>
        </p:nvSpPr>
        <p:spPr>
          <a:xfrm>
            <a:off x="5604328" y="4919659"/>
            <a:ext cx="1161288" cy="8229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8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97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8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Ready to </a:t>
            </a:r>
            <a:r>
              <a:rPr lang="it-IT" dirty="0" err="1"/>
              <a:t>Deploy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EDB88-A797-8066-4A1B-1652862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3" y="2235007"/>
            <a:ext cx="4343776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5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94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9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Suggestions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D736F70B-5085-D323-7E87-4578E857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63" y="2378682"/>
            <a:ext cx="1988368" cy="30101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12D9EC-5C70-A114-1194-457DEA25D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134" y="2336772"/>
            <a:ext cx="2377646" cy="30939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033D6B-6F0A-9455-E860-88CA6441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330" y="2332962"/>
            <a:ext cx="2339543" cy="31016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FFF4CE-FBB0-F299-6C08-CF0D6B10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283" y="2340583"/>
            <a:ext cx="2339543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8F346C-88C7-529A-F799-950BB4C30D4E}"/>
              </a:ext>
            </a:extLst>
          </p:cNvPr>
          <p:cNvSpPr/>
          <p:nvPr/>
        </p:nvSpPr>
        <p:spPr>
          <a:xfrm>
            <a:off x="9481930" y="244482"/>
            <a:ext cx="2439776" cy="1385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3B3838"/>
                </a:solidFill>
              </a:rPr>
              <a:t>Camera image </a:t>
            </a:r>
            <a:r>
              <a:rPr lang="it-IT" dirty="0" err="1">
                <a:solidFill>
                  <a:srgbClr val="3B3838"/>
                </a:solidFill>
              </a:rPr>
              <a:t>here</a:t>
            </a:r>
            <a:endParaRPr lang="it-IT" dirty="0">
              <a:solidFill>
                <a:srgbClr val="3B3838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A879D40-7FBE-3C05-4E3B-798CF8ADD51A}"/>
              </a:ext>
            </a:extLst>
          </p:cNvPr>
          <p:cNvSpPr/>
          <p:nvPr/>
        </p:nvSpPr>
        <p:spPr>
          <a:xfrm>
            <a:off x="11379200" y="5791200"/>
            <a:ext cx="722488" cy="480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rgbClr val="3B3838"/>
                </a:solidFill>
              </a:rPr>
              <a:t>LOGO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4B848-0B92-2E00-149A-214F525F041E}"/>
              </a:ext>
            </a:extLst>
          </p:cNvPr>
          <p:cNvSpPr/>
          <p:nvPr/>
        </p:nvSpPr>
        <p:spPr>
          <a:xfrm>
            <a:off x="2838092" y="1940902"/>
            <a:ext cx="5444692" cy="3224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0" i="0" dirty="0" err="1">
                <a:solidFill>
                  <a:srgbClr val="3B3838"/>
                </a:solidFill>
                <a:effectLst/>
                <a:latin typeface="Söhne"/>
              </a:rPr>
              <a:t>Instructions</a:t>
            </a:r>
            <a:r>
              <a:rPr lang="it-IT" dirty="0">
                <a:solidFill>
                  <a:srgbClr val="3B3838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3838"/>
                </a:solidFill>
              </a:rPr>
              <a:t>You need to remove these rectangles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3838"/>
                </a:solidFill>
              </a:rPr>
              <a:t>They are only there to give you a general idea of where the camera images that will record you (only when present) and the community logo (for everyone) will be overlaid.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B3838"/>
                </a:solidFill>
              </a:rPr>
              <a:t>If needed, you can add content below the camera frame. We will take care of hiding the video during that period of time.</a:t>
            </a:r>
            <a:endParaRPr lang="it-IT" dirty="0">
              <a:solidFill>
                <a:srgbClr val="3B3838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27364-3638-F43D-A261-328F17C4DAF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282784" y="1630018"/>
            <a:ext cx="1194642" cy="192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1C6BB9-FA1A-2F94-8A3C-1A00180BB517}"/>
              </a:ext>
            </a:extLst>
          </p:cNvPr>
          <p:cNvCxnSpPr>
            <a:cxnSpLocks/>
          </p:cNvCxnSpPr>
          <p:nvPr/>
        </p:nvCxnSpPr>
        <p:spPr>
          <a:xfrm>
            <a:off x="8282784" y="3575506"/>
            <a:ext cx="3096416" cy="221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8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89928-B287-4F6F-9288-1DE7ADE2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5452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!!!</a:t>
            </a:r>
          </a:p>
        </p:txBody>
      </p:sp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A2C7731F-973F-A7A7-4927-F8C88422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77" y="524149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29E838-CC31-BEAA-C220-F784F17C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77" y="4867368"/>
            <a:ext cx="392173" cy="3349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808325-7B8F-65E0-729A-2AA19162D1E1}"/>
              </a:ext>
            </a:extLst>
          </p:cNvPr>
          <p:cNvSpPr txBox="1"/>
          <p:nvPr/>
        </p:nvSpPr>
        <p:spPr>
          <a:xfrm>
            <a:off x="1850938" y="481811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4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3A6EEA-6040-3E80-3DDA-8331B635DFCD}"/>
              </a:ext>
            </a:extLst>
          </p:cNvPr>
          <p:cNvSpPr txBox="1"/>
          <p:nvPr/>
        </p:nvSpPr>
        <p:spPr>
          <a:xfrm>
            <a:off x="1876807" y="520233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DE4FD0-EEFE-753B-B762-8DB73E42B769}"/>
              </a:ext>
            </a:extLst>
          </p:cNvPr>
          <p:cNvSpPr txBox="1"/>
          <p:nvPr/>
        </p:nvSpPr>
        <p:spPr>
          <a:xfrm>
            <a:off x="1876807" y="5666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 descr="GitHub Logomark">
            <a:extLst>
              <a:ext uri="{FF2B5EF4-FFF2-40B4-BE49-F238E27FC236}">
                <a16:creationId xmlns:a16="http://schemas.microsoft.com/office/drawing/2014/main" id="{416B68DF-6D7D-0013-C893-CAF2EE7B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5" y="612542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A21C20-CC18-E90D-AD2C-C88CBA84B00F}"/>
              </a:ext>
            </a:extLst>
          </p:cNvPr>
          <p:cNvSpPr txBox="1"/>
          <p:nvPr/>
        </p:nvSpPr>
        <p:spPr>
          <a:xfrm>
            <a:off x="1850938" y="607563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FA19575-2823-DBEC-7F1D-89B9784F3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898" y="5681651"/>
            <a:ext cx="407452" cy="407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5F40C3-06E2-90B9-2AB0-EB8D12D6EC37}"/>
              </a:ext>
            </a:extLst>
          </p:cNvPr>
          <p:cNvSpPr txBox="1">
            <a:spLocks/>
          </p:cNvSpPr>
          <p:nvPr/>
        </p:nvSpPr>
        <p:spPr>
          <a:xfrm>
            <a:off x="8767263" y="6012406"/>
            <a:ext cx="3147597" cy="489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Alberto Acerbis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9461A09-04B6-63AD-E7DF-5E43D9B7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80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25A8D91-E900-70E0-2A92-63E94E13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8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49A4B9AE-E1DE-72D4-A08E-E19460A31F82}"/>
              </a:ext>
            </a:extLst>
          </p:cNvPr>
          <p:cNvSpPr/>
          <p:nvPr/>
        </p:nvSpPr>
        <p:spPr>
          <a:xfrm>
            <a:off x="8698999" y="3777667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6140C66-1646-5A5D-8AE6-0EC76ABB53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1156" y="4135149"/>
            <a:ext cx="1792634" cy="406401"/>
          </a:xfrm>
          <a:prstGeom prst="rect">
            <a:avLst/>
          </a:prstGeom>
        </p:spPr>
      </p:pic>
      <p:pic>
        <p:nvPicPr>
          <p:cNvPr id="19" name="Immagine 18">
            <a:hlinkClick r:id="rId12"/>
            <a:extLst>
              <a:ext uri="{FF2B5EF4-FFF2-40B4-BE49-F238E27FC236}">
                <a16:creationId xmlns:a16="http://schemas.microsoft.com/office/drawing/2014/main" id="{D105EBC6-BAE3-3C25-505F-9330918013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4367" y="1348746"/>
            <a:ext cx="6565267" cy="341661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40A93DA-1DC6-1EFE-FBD7-DE740939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16622" y="5180184"/>
            <a:ext cx="750963" cy="7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13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The </a:t>
            </a:r>
            <a:r>
              <a:rPr lang="it-IT" dirty="0" err="1"/>
              <a:t>Fear</a:t>
            </a:r>
            <a:r>
              <a:rPr lang="it-IT" dirty="0"/>
              <a:t> for Distributed </a:t>
            </a:r>
            <a:r>
              <a:rPr lang="it-IT" dirty="0" err="1"/>
              <a:t>Architectures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7D4DEA-E2CE-580A-3B78-68986E9B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3083390"/>
            <a:ext cx="2608218" cy="3188436"/>
          </a:xfrm>
          <a:prstGeom prst="rect">
            <a:avLst/>
          </a:prstGeom>
        </p:spPr>
      </p:pic>
      <p:sp>
        <p:nvSpPr>
          <p:cNvPr id="14" name="Fumetto: ovale 13">
            <a:extLst>
              <a:ext uri="{FF2B5EF4-FFF2-40B4-BE49-F238E27FC236}">
                <a16:creationId xmlns:a16="http://schemas.microsoft.com/office/drawing/2014/main" id="{2D134318-51E7-9483-EE0F-267D29AB23EF}"/>
              </a:ext>
            </a:extLst>
          </p:cNvPr>
          <p:cNvSpPr/>
          <p:nvPr/>
        </p:nvSpPr>
        <p:spPr>
          <a:xfrm>
            <a:off x="1513659" y="1254590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Why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struggled</a:t>
            </a:r>
            <a:r>
              <a:rPr lang="it-IT" dirty="0">
                <a:solidFill>
                  <a:schemeClr val="tx1"/>
                </a:solidFill>
              </a:rPr>
              <a:t> with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in </a:t>
            </a:r>
            <a:r>
              <a:rPr lang="it-IT" dirty="0" err="1">
                <a:solidFill>
                  <a:schemeClr val="tx1"/>
                </a:solidFill>
              </a:rPr>
              <a:t>distributed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architectures</a:t>
            </a:r>
            <a:r>
              <a:rPr lang="it-IT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479569-4D28-FC25-E03C-918346C7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40" y="3550371"/>
            <a:ext cx="3045437" cy="2721455"/>
          </a:xfrm>
          <a:prstGeom prst="rect">
            <a:avLst/>
          </a:prstGeom>
        </p:spPr>
      </p:pic>
      <p:sp>
        <p:nvSpPr>
          <p:cNvPr id="17" name="Fumetto: ovale 16">
            <a:extLst>
              <a:ext uri="{FF2B5EF4-FFF2-40B4-BE49-F238E27FC236}">
                <a16:creationId xmlns:a16="http://schemas.microsoft.com/office/drawing/2014/main" id="{158F836B-4758-1986-9215-2DE7E5A7AF17}"/>
              </a:ext>
            </a:extLst>
          </p:cNvPr>
          <p:cNvSpPr/>
          <p:nvPr/>
        </p:nvSpPr>
        <p:spPr>
          <a:xfrm>
            <a:off x="7451817" y="1810807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Software Architecture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stuff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strike="sngStrike" dirty="0">
                <a:solidFill>
                  <a:schemeClr val="tx1"/>
                </a:solidFill>
              </a:rPr>
              <a:t>Google</a:t>
            </a:r>
            <a:r>
              <a:rPr lang="it-IT" dirty="0">
                <a:solidFill>
                  <a:schemeClr val="tx1"/>
                </a:solidFill>
              </a:rPr>
              <a:t> Bing </a:t>
            </a:r>
            <a:r>
              <a:rPr lang="it-IT" dirty="0" err="1">
                <a:solidFill>
                  <a:schemeClr val="tx1"/>
                </a:solidFill>
              </a:rPr>
              <a:t>answers</a:t>
            </a:r>
            <a:r>
              <a:rPr lang="it-IT" dirty="0">
                <a:solidFill>
                  <a:schemeClr val="tx1"/>
                </a:solidFill>
              </a:rPr>
              <a:t> for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4F80D50-F1B3-8203-1E2A-9CD80AD8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Monolithics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7A9491-10A6-D831-7DB3-320E771A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1" y="1953542"/>
            <a:ext cx="3543407" cy="3777108"/>
          </a:xfrm>
          <a:prstGeom prst="rect">
            <a:avLst/>
          </a:prstGeom>
        </p:spPr>
      </p:pic>
      <p:sp>
        <p:nvSpPr>
          <p:cNvPr id="13" name="Fumetto: ovale 12">
            <a:extLst>
              <a:ext uri="{FF2B5EF4-FFF2-40B4-BE49-F238E27FC236}">
                <a16:creationId xmlns:a16="http://schemas.microsoft.com/office/drawing/2014/main" id="{A330429E-74BC-B6CC-C0A2-4DF91373CABC}"/>
              </a:ext>
            </a:extLst>
          </p:cNvPr>
          <p:cNvSpPr/>
          <p:nvPr/>
        </p:nvSpPr>
        <p:spPr>
          <a:xfrm>
            <a:off x="5553814" y="2171392"/>
            <a:ext cx="5241705" cy="276690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b="1" i="1" dirty="0" err="1">
                <a:solidFill>
                  <a:srgbClr val="0070C0"/>
                </a:solidFill>
              </a:rPr>
              <a:t>monolithic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traditional</a:t>
            </a:r>
            <a:r>
              <a:rPr lang="it-IT" dirty="0">
                <a:solidFill>
                  <a:schemeClr val="tx1"/>
                </a:solidFill>
              </a:rPr>
              <a:t> model of a software </a:t>
            </a:r>
            <a:r>
              <a:rPr lang="it-IT" dirty="0" err="1">
                <a:solidFill>
                  <a:schemeClr val="tx1"/>
                </a:solidFill>
              </a:rPr>
              <a:t>program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which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built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unified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b="1" i="1" dirty="0" err="1">
                <a:solidFill>
                  <a:srgbClr val="0070C0"/>
                </a:solidFill>
              </a:rPr>
              <a:t>independent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other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applications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E40893-BF59-B877-F9A4-84B3C0F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Microservices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9DFCA2-0E4B-C42A-CBD2-0A839B89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79" y="1707367"/>
            <a:ext cx="2941575" cy="4503810"/>
          </a:xfrm>
          <a:prstGeom prst="rect">
            <a:avLst/>
          </a:prstGeom>
        </p:spPr>
      </p:pic>
      <p:sp>
        <p:nvSpPr>
          <p:cNvPr id="6" name="Fumetto: ovale 5">
            <a:extLst>
              <a:ext uri="{FF2B5EF4-FFF2-40B4-BE49-F238E27FC236}">
                <a16:creationId xmlns:a16="http://schemas.microsoft.com/office/drawing/2014/main" id="{CAF6128B-C3B4-953C-A51F-FF46E06A9A3E}"/>
              </a:ext>
            </a:extLst>
          </p:cNvPr>
          <p:cNvSpPr/>
          <p:nvPr/>
        </p:nvSpPr>
        <p:spPr>
          <a:xfrm>
            <a:off x="552268" y="2288177"/>
            <a:ext cx="5241705" cy="276690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rgbClr val="0070C0"/>
                </a:solidFill>
              </a:rPr>
              <a:t>Microservices</a:t>
            </a:r>
            <a:r>
              <a:rPr lang="it-IT" dirty="0">
                <a:solidFill>
                  <a:schemeClr val="tx1"/>
                </a:solidFill>
              </a:rPr>
              <a:t> are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small services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handle </a:t>
            </a:r>
            <a:r>
              <a:rPr lang="it-IT" dirty="0" err="1">
                <a:solidFill>
                  <a:schemeClr val="tx1"/>
                </a:solidFill>
              </a:rPr>
              <a:t>specific</a:t>
            </a:r>
            <a:r>
              <a:rPr lang="it-IT" dirty="0">
                <a:solidFill>
                  <a:schemeClr val="tx1"/>
                </a:solidFill>
              </a:rPr>
              <a:t> business </a:t>
            </a:r>
            <a:r>
              <a:rPr lang="it-IT" dirty="0" err="1">
                <a:solidFill>
                  <a:schemeClr val="tx1"/>
                </a:solidFill>
              </a:rPr>
              <a:t>functions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within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clearly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defined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boundaries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Bounded</a:t>
            </a:r>
            <a:r>
              <a:rPr lang="it-IT" b="1" i="1" dirty="0">
                <a:solidFill>
                  <a:srgbClr val="0070C0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Context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852584-E72C-A5A4-DC27-22E0B068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Microservices</a:t>
            </a:r>
            <a:r>
              <a:rPr lang="it-IT" dirty="0"/>
              <a:t> Traps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ABABEE-7E35-AA31-26E1-D13EA052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9" y="1380119"/>
            <a:ext cx="2041449" cy="27346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5B0EFC7-E5AD-5A28-A35D-699B5DEDE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1" y="1619065"/>
            <a:ext cx="2638306" cy="16799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810B24-333A-6833-72EB-FA180F3F27E9}"/>
              </a:ext>
            </a:extLst>
          </p:cNvPr>
          <p:cNvSpPr txBox="1"/>
          <p:nvPr/>
        </p:nvSpPr>
        <p:spPr>
          <a:xfrm>
            <a:off x="2695111" y="3534497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Data </a:t>
            </a:r>
            <a:r>
              <a:rPr lang="it-IT" sz="1400" dirty="0" err="1"/>
              <a:t>Decomposition</a:t>
            </a:r>
            <a:endParaRPr lang="it-IT" sz="1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0B98B9F-6083-8A50-D86E-DFD7223F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59" y="1619065"/>
            <a:ext cx="2638305" cy="17399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42BF34-CD24-FF9B-0C9E-8844D6778D48}"/>
              </a:ext>
            </a:extLst>
          </p:cNvPr>
          <p:cNvSpPr txBox="1"/>
          <p:nvPr/>
        </p:nvSpPr>
        <p:spPr>
          <a:xfrm>
            <a:off x="6317814" y="3564478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Distributed Workflow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832C137-4226-188D-8C96-0BDDBF204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1" y="4259442"/>
            <a:ext cx="2638306" cy="2012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477A47-306C-800A-AA87-BD701EEA4D63}"/>
              </a:ext>
            </a:extLst>
          </p:cNvPr>
          <p:cNvSpPr txBox="1"/>
          <p:nvPr/>
        </p:nvSpPr>
        <p:spPr>
          <a:xfrm>
            <a:off x="300641" y="6343907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Distributed </a:t>
            </a:r>
            <a:r>
              <a:rPr lang="it-IT" sz="1400" dirty="0" err="1"/>
              <a:t>Transaction</a:t>
            </a:r>
            <a:endParaRPr lang="it-IT" sz="14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84C9575-A4CA-7653-3821-B6CF1333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169" y="4263378"/>
            <a:ext cx="2164380" cy="201654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CAC67C-F055-C8ED-62B8-FFA4EB807E15}"/>
              </a:ext>
            </a:extLst>
          </p:cNvPr>
          <p:cNvSpPr txBox="1"/>
          <p:nvPr/>
        </p:nvSpPr>
        <p:spPr>
          <a:xfrm>
            <a:off x="3529072" y="6327585"/>
            <a:ext cx="230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Operational</a:t>
            </a:r>
            <a:r>
              <a:rPr lang="it-IT" sz="1400" dirty="0"/>
              <a:t> </a:t>
            </a:r>
            <a:r>
              <a:rPr lang="it-IT" sz="1400" dirty="0" err="1"/>
              <a:t>automation</a:t>
            </a:r>
            <a:endParaRPr lang="it-IT" sz="1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BA5D8A-38AA-3DBC-4FC8-652AEDC28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771" y="4114800"/>
            <a:ext cx="2638305" cy="226047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80B2D8-A4A2-8EFF-C027-AEB30B8E917D}"/>
              </a:ext>
            </a:extLst>
          </p:cNvPr>
          <p:cNvSpPr txBox="1"/>
          <p:nvPr/>
        </p:nvSpPr>
        <p:spPr>
          <a:xfrm>
            <a:off x="6649770" y="6360228"/>
            <a:ext cx="2638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Containerization</a:t>
            </a:r>
            <a:endParaRPr lang="it-IT" sz="14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AED218A-7712-0F8B-1A21-702B21462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About the </a:t>
            </a:r>
            <a:r>
              <a:rPr lang="it-IT" dirty="0" err="1"/>
              <a:t>Dimensions</a:t>
            </a:r>
            <a:r>
              <a:rPr lang="it-IT" dirty="0"/>
              <a:t>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5FBAC91-ADD0-D7E7-568E-5254530A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2364933"/>
            <a:ext cx="2608218" cy="3188436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952955D-05F2-B3E9-479B-3A27C0CA046F}"/>
              </a:ext>
            </a:extLst>
          </p:cNvPr>
          <p:cNvSpPr/>
          <p:nvPr/>
        </p:nvSpPr>
        <p:spPr bwMode="auto">
          <a:xfrm>
            <a:off x="3502208" y="1511445"/>
            <a:ext cx="3787052" cy="106641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Modularity</a:t>
            </a:r>
            <a:endParaRPr lang="it-IT" sz="28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3506F51-4458-F5C7-8BDD-2831AD714654}"/>
              </a:ext>
            </a:extLst>
          </p:cNvPr>
          <p:cNvSpPr/>
          <p:nvPr/>
        </p:nvSpPr>
        <p:spPr bwMode="auto">
          <a:xfrm>
            <a:off x="7461290" y="1511445"/>
            <a:ext cx="3787053" cy="106641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Granularity</a:t>
            </a:r>
            <a:endParaRPr lang="it-IT" sz="28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6D26278-7935-996A-0A56-0AE95305DB17}"/>
              </a:ext>
            </a:extLst>
          </p:cNvPr>
          <p:cNvSpPr/>
          <p:nvPr/>
        </p:nvSpPr>
        <p:spPr bwMode="auto">
          <a:xfrm>
            <a:off x="5395733" y="3315669"/>
            <a:ext cx="3886920" cy="127387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Granularity</a:t>
            </a:r>
            <a:endParaRPr lang="it-IT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Disintegrators</a:t>
            </a:r>
            <a:endParaRPr lang="it-IT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891A0BD-C788-EE74-370F-D7652EA79301}"/>
              </a:ext>
            </a:extLst>
          </p:cNvPr>
          <p:cNvSpPr/>
          <p:nvPr/>
        </p:nvSpPr>
        <p:spPr bwMode="auto">
          <a:xfrm>
            <a:off x="5395733" y="4690412"/>
            <a:ext cx="3886920" cy="127387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Granularity</a:t>
            </a:r>
            <a:endParaRPr lang="it-IT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Integrators</a:t>
            </a:r>
            <a:endParaRPr lang="it-IT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025B69-8D46-4161-2A19-087E27D8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Granularity</a:t>
            </a:r>
            <a:r>
              <a:rPr lang="it-IT" dirty="0"/>
              <a:t> </a:t>
            </a:r>
            <a:r>
              <a:rPr lang="it-IT" dirty="0" err="1"/>
              <a:t>Disintegrators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949F2B-89C8-80F1-6543-114D9B70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6" y="1459825"/>
            <a:ext cx="4349633" cy="1969175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0D62CA0D-2808-56A7-0FD0-6990DD5284BF}"/>
              </a:ext>
            </a:extLst>
          </p:cNvPr>
          <p:cNvSpPr/>
          <p:nvPr/>
        </p:nvSpPr>
        <p:spPr bwMode="auto">
          <a:xfrm>
            <a:off x="5381464" y="2091688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Service Scope and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E7CD2DF3-5B17-410C-EF49-0EFA97B414C6}"/>
              </a:ext>
            </a:extLst>
          </p:cNvPr>
          <p:cNvSpPr/>
          <p:nvPr/>
        </p:nvSpPr>
        <p:spPr bwMode="auto">
          <a:xfrm>
            <a:off x="8854812" y="2087738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Code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Volatility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3135955-0A2C-1306-487F-BE4A6A96757B}"/>
              </a:ext>
            </a:extLst>
          </p:cNvPr>
          <p:cNvSpPr/>
          <p:nvPr/>
        </p:nvSpPr>
        <p:spPr bwMode="auto">
          <a:xfrm>
            <a:off x="6651608" y="3741141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2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Scalability</a:t>
            </a:r>
            <a:r>
              <a:rPr lang="it-IT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and throughput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A95391E-E8AE-752D-FA5C-2551B669C321}"/>
              </a:ext>
            </a:extLst>
          </p:cNvPr>
          <p:cNvSpPr/>
          <p:nvPr/>
        </p:nvSpPr>
        <p:spPr bwMode="auto">
          <a:xfrm>
            <a:off x="1282275" y="3741141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Fault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Tolerance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3DB900D-099D-EF24-7391-A575ECAE8959}"/>
              </a:ext>
            </a:extLst>
          </p:cNvPr>
          <p:cNvSpPr/>
          <p:nvPr/>
        </p:nvSpPr>
        <p:spPr bwMode="auto">
          <a:xfrm>
            <a:off x="1282275" y="4911573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5E033DC-45A0-BE2F-5789-D9DDC99AF4A4}"/>
              </a:ext>
            </a:extLst>
          </p:cNvPr>
          <p:cNvSpPr/>
          <p:nvPr/>
        </p:nvSpPr>
        <p:spPr bwMode="auto">
          <a:xfrm>
            <a:off x="6651608" y="4861390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Extensibility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DB45C63-E43E-D194-539B-54C051FF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Granularity</a:t>
            </a:r>
            <a:r>
              <a:rPr lang="it-IT" dirty="0"/>
              <a:t> </a:t>
            </a:r>
            <a:r>
              <a:rPr lang="it-IT" dirty="0" err="1"/>
              <a:t>Integrators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7BD1FA-C124-86D3-537A-625D5F77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3C82C5A-A454-214F-15B1-AB9769A31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60" y="1737656"/>
            <a:ext cx="6454699" cy="2110923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495BBEFA-15B8-EED0-77F7-F0093C2422F3}"/>
              </a:ext>
            </a:extLst>
          </p:cNvPr>
          <p:cNvSpPr/>
          <p:nvPr/>
        </p:nvSpPr>
        <p:spPr bwMode="auto">
          <a:xfrm>
            <a:off x="815340" y="476398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Database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Transactions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153A721-E5D8-9368-AEF5-D62046D3C557}"/>
              </a:ext>
            </a:extLst>
          </p:cNvPr>
          <p:cNvSpPr/>
          <p:nvPr/>
        </p:nvSpPr>
        <p:spPr bwMode="auto">
          <a:xfrm>
            <a:off x="3651213" y="476398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Workflow and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Choreography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52FE12A-1869-CFDC-FA3A-4AB130DB7B3D}"/>
              </a:ext>
            </a:extLst>
          </p:cNvPr>
          <p:cNvSpPr/>
          <p:nvPr/>
        </p:nvSpPr>
        <p:spPr bwMode="auto">
          <a:xfrm>
            <a:off x="6487086" y="476398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</a:t>
            </a: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Code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6B3CE4C-4448-E7B2-01A1-E6BD130744DB}"/>
              </a:ext>
            </a:extLst>
          </p:cNvPr>
          <p:cNvSpPr/>
          <p:nvPr/>
        </p:nvSpPr>
        <p:spPr bwMode="auto">
          <a:xfrm>
            <a:off x="9322959" y="476398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Database </a:t>
            </a:r>
            <a:r>
              <a:rPr lang="it-IT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Relationships</a:t>
            </a:r>
            <a:endParaRPr lang="it-IT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4_Tema di Office">
  <a:themeElements>
    <a:clrScheme name="Torin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D48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398</Words>
  <Application>Microsoft Office PowerPoint</Application>
  <PresentationFormat>Widescreen</PresentationFormat>
  <Paragraphs>77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Söhne</vt:lpstr>
      <vt:lpstr>4_Tema di Office</vt:lpstr>
      <vt:lpstr>3_Tema di Office</vt:lpstr>
      <vt:lpstr>2_Tema di Office</vt:lpstr>
      <vt:lpstr>Personalizza struttura</vt:lpstr>
      <vt:lpstr>Evolutionary Architectures  con .NET e MS Azure</vt:lpstr>
      <vt:lpstr>Presentazione standard di PowerPoint</vt:lpstr>
      <vt:lpstr>The Fear for Distributed Architectures</vt:lpstr>
      <vt:lpstr>Monolithics</vt:lpstr>
      <vt:lpstr>Microservices</vt:lpstr>
      <vt:lpstr>Microservices Traps</vt:lpstr>
      <vt:lpstr>What About the Dimensions?</vt:lpstr>
      <vt:lpstr>Granularity Disintegrators</vt:lpstr>
      <vt:lpstr>Granularity Integrators</vt:lpstr>
      <vt:lpstr>Laws of Software Architecture</vt:lpstr>
      <vt:lpstr>No Silver Bullet</vt:lpstr>
      <vt:lpstr>Hamletic doubt</vt:lpstr>
      <vt:lpstr>Quantum Architecture</vt:lpstr>
      <vt:lpstr>Unknow Unknows</vt:lpstr>
      <vt:lpstr>Modular Architecture</vt:lpstr>
      <vt:lpstr>What is a Module?</vt:lpstr>
      <vt:lpstr>Presentazione standard di PowerPoint</vt:lpstr>
      <vt:lpstr>Fitness Functions</vt:lpstr>
      <vt:lpstr>Presentazione standard di PowerPoint</vt:lpstr>
      <vt:lpstr>Ready to Deploy</vt:lpstr>
      <vt:lpstr>Presentazione standard di PowerPoint</vt:lpstr>
      <vt:lpstr>Presentazione standard di PowerPoint</vt:lpstr>
      <vt:lpstr>Presentazione standard di PowerPoint</vt:lpstr>
      <vt:lpstr>Suggestions</vt:lpstr>
      <vt:lpstr>Presentazione standard di PowerPoint</vt:lpstr>
      <vt:lpstr>Presentazione standard di PowerPoint</vt:lpstr>
      <vt:lpstr>Thank You!!!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Congiu Luca</dc:creator>
  <cp:lastModifiedBy>Acerbis Alberto</cp:lastModifiedBy>
  <cp:revision>44</cp:revision>
  <dcterms:created xsi:type="dcterms:W3CDTF">2019-05-12T19:24:58Z</dcterms:created>
  <dcterms:modified xsi:type="dcterms:W3CDTF">2023-10-01T17:13:53Z</dcterms:modified>
</cp:coreProperties>
</file>